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052695"/>
            <a:ext cx="11520000" cy="30484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052830"/>
            <a:ext cx="5210175" cy="1628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170" y="3140710"/>
            <a:ext cx="6677025" cy="125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260"/>
            <a:ext cx="11520000" cy="31524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718"/>
          <a:stretch>
            <a:fillRect/>
          </a:stretch>
        </p:blipFill>
        <p:spPr>
          <a:xfrm>
            <a:off x="911225" y="3772535"/>
            <a:ext cx="10170250" cy="25533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764405"/>
            <a:ext cx="11520000" cy="3227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9612"/>
          <a:stretch>
            <a:fillRect/>
          </a:stretch>
        </p:blipFill>
        <p:spPr>
          <a:xfrm>
            <a:off x="911225" y="3991610"/>
            <a:ext cx="10412820" cy="2453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08550"/>
            <a:ext cx="11520000" cy="2399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3356475"/>
            <a:ext cx="11520000" cy="225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1191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24450"/>
            <a:ext cx="11520000" cy="3846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196840"/>
            <a:ext cx="11520000" cy="31316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1196840"/>
            <a:ext cx="11520000" cy="3614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2022-08-13T02:43:05Z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