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95" y="3357245"/>
            <a:ext cx="67341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464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275" y="3201035"/>
            <a:ext cx="850709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01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2132965"/>
            <a:ext cx="78613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2920" y="2136140"/>
            <a:ext cx="84836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7665" y="2064385"/>
            <a:ext cx="807085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6535" y="2135505"/>
            <a:ext cx="1142365" cy="62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69070" y="2064385"/>
            <a:ext cx="78486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1440" y="2065020"/>
            <a:ext cx="904240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3720" y="3236595"/>
            <a:ext cx="744855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3075" y="3343910"/>
            <a:ext cx="87820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47665" y="3236595"/>
            <a:ext cx="784860" cy="82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23380" y="3260090"/>
            <a:ext cx="795020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48115" y="3213100"/>
            <a:ext cx="800100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65740" y="3305175"/>
            <a:ext cx="789940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840"/>
            <a:ext cx="11520000" cy="291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5010" y="2905125"/>
            <a:ext cx="631825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04195" y="2905125"/>
            <a:ext cx="54800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7260" y="3573145"/>
            <a:ext cx="70866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4960" y="3573145"/>
            <a:ext cx="62738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66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1378" y="2641310"/>
            <a:ext cx="3151338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0899" y="3270950"/>
            <a:ext cx="2780033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75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1630" y="1844675"/>
            <a:ext cx="609600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7010" y="4283075"/>
            <a:ext cx="740537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