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955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5120" y="4245610"/>
            <a:ext cx="5950585" cy="14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90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3675" y="1175385"/>
            <a:ext cx="76390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1345" y="1145540"/>
            <a:ext cx="80137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2170" y="1827530"/>
            <a:ext cx="112903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7705" y="1827530"/>
            <a:ext cx="122936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415" y="3789045"/>
            <a:ext cx="709930" cy="58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0100" y="3644900"/>
            <a:ext cx="718185" cy="82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2260" y="3716655"/>
            <a:ext cx="575310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7170" y="4436745"/>
            <a:ext cx="548005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60010" y="4465320"/>
            <a:ext cx="67945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1540" y="1557020"/>
            <a:ext cx="51911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715" y="3357245"/>
            <a:ext cx="493395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4560" y="1916430"/>
            <a:ext cx="745490" cy="82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7845" y="1916430"/>
            <a:ext cx="777240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7170" y="3429000"/>
            <a:ext cx="741045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1570" y="3441700"/>
            <a:ext cx="762000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5685" y="3441700"/>
            <a:ext cx="798830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3100" y="3429635"/>
            <a:ext cx="751205" cy="80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996"/>
          <a:stretch>
            <a:fillRect/>
          </a:stretch>
        </p:blipFill>
        <p:spPr>
          <a:xfrm>
            <a:off x="911225" y="4364990"/>
            <a:ext cx="9446985" cy="1463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441825" y="4940935"/>
            <a:ext cx="723900" cy="82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323205" y="4972050"/>
            <a:ext cx="784860" cy="73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91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3660" y="2780665"/>
            <a:ext cx="62611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820" y="2780665"/>
            <a:ext cx="622300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7935" y="2854325"/>
            <a:ext cx="58039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18140" y="2780665"/>
            <a:ext cx="67373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3705" y="3429000"/>
            <a:ext cx="62230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3430" y="3429000"/>
            <a:ext cx="680085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98360" y="3429000"/>
            <a:ext cx="704215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18140" y="3429000"/>
            <a:ext cx="72072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719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1825625"/>
            <a:ext cx="58483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5730" y="1806575"/>
            <a:ext cx="65722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1855" y="1760855"/>
            <a:ext cx="671830" cy="75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595" y="1931035"/>
            <a:ext cx="56642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48340" y="1825625"/>
            <a:ext cx="646430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7215" y="2996565"/>
            <a:ext cx="1819910" cy="821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61255" y="3068955"/>
            <a:ext cx="237299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256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61358" y="2024102"/>
            <a:ext cx="1542347" cy="3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5175" y="2024380"/>
            <a:ext cx="1508760" cy="132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1358" y="2700277"/>
            <a:ext cx="1551867" cy="6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260"/>
            <a:ext cx="11520000" cy="2553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6320" y="2725970"/>
            <a:ext cx="4255735" cy="362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024"/>
          <a:stretch>
            <a:fillRect/>
          </a:stretch>
        </p:blipFill>
        <p:spPr>
          <a:xfrm>
            <a:off x="911225" y="3284855"/>
            <a:ext cx="10019755" cy="214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10030" y="3802380"/>
            <a:ext cx="632269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64310" y="4762500"/>
            <a:ext cx="47942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638550" y="4773295"/>
            <a:ext cx="45593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167755" y="4762500"/>
            <a:ext cx="432435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836795"/>
            <a:ext cx="11520000" cy="342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830" y="2348865"/>
            <a:ext cx="752475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5955" y="2094230"/>
            <a:ext cx="1583055" cy="11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7463790" y="2094230"/>
            <a:ext cx="1682750" cy="1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408160" y="2094230"/>
            <a:ext cx="1682750" cy="1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3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83840" y="1052830"/>
            <a:ext cx="85153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2650" y="2326005"/>
            <a:ext cx="3117215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1745" y="3203575"/>
            <a:ext cx="94932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475,&quot;width&quot;:8175}"/>
</p:tagLst>
</file>

<file path=ppt/tags/tag2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2022-08-13T02:55:47Z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