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700530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685" y="3429000"/>
            <a:ext cx="4943475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1913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1993265"/>
            <a:ext cx="52705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7665" y="1993265"/>
            <a:ext cx="49466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3205" y="1916430"/>
            <a:ext cx="656590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9650" y="2581275"/>
            <a:ext cx="1020445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6045" y="2581275"/>
            <a:ext cx="77343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3205" y="2581275"/>
            <a:ext cx="114046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840"/>
            <a:ext cx="11520000" cy="237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225" y="2564765"/>
            <a:ext cx="754380" cy="8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215" y="2636520"/>
            <a:ext cx="762000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7440" y="2564765"/>
            <a:ext cx="76263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3430" y="2564765"/>
            <a:ext cx="755015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1910" y="2619375"/>
            <a:ext cx="777875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0280" y="2564765"/>
            <a:ext cx="781050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51620" y="2564765"/>
            <a:ext cx="766445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3320" y="2564765"/>
            <a:ext cx="803910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62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540" y="1772920"/>
            <a:ext cx="687070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385" y="2420620"/>
            <a:ext cx="68072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3385" y="3068955"/>
            <a:ext cx="60198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79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2485" y="1623060"/>
            <a:ext cx="83312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3370" y="2369185"/>
            <a:ext cx="83185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5705" y="3620770"/>
            <a:ext cx="64516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3813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0005" y="2317115"/>
            <a:ext cx="202565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2790" y="2964180"/>
            <a:ext cx="20910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9220" y="3577590"/>
            <a:ext cx="133223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5775" y="3588385"/>
            <a:ext cx="97536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3890" y="3629025"/>
            <a:ext cx="128143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990" y="4227195"/>
            <a:ext cx="109537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