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1540" y="1124585"/>
            <a:ext cx="5381625" cy="1819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640" y="3140710"/>
            <a:ext cx="5305425" cy="1314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9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4138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5880100" y="1682115"/>
            <a:ext cx="3956685" cy="161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263525" y="2564765"/>
            <a:ext cx="7893050" cy="161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2453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9695" y="1268730"/>
            <a:ext cx="540385" cy="701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3615" y="2964815"/>
            <a:ext cx="5601970" cy="51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3689850"/>
            <a:ext cx="11520000" cy="790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4113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84970" y="1239520"/>
            <a:ext cx="2061210" cy="49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52305" y="2060575"/>
            <a:ext cx="638175" cy="66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2022-08-12T06:56:33Z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