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4" r:id="rId7"/>
    <p:sldId id="266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785" y="1268730"/>
            <a:ext cx="5324475" cy="1590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795" y="3357245"/>
            <a:ext cx="5057775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920"/>
          <a:stretch>
            <a:fillRect/>
          </a:stretch>
        </p:blipFill>
        <p:spPr>
          <a:xfrm>
            <a:off x="2179955" y="692785"/>
            <a:ext cx="7842975" cy="3077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874" t="-3097" r="30525" b="3097"/>
          <a:stretch>
            <a:fillRect/>
          </a:stretch>
        </p:blipFill>
        <p:spPr>
          <a:xfrm>
            <a:off x="1991360" y="3573145"/>
            <a:ext cx="8219530" cy="2337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05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9785" y="1196975"/>
            <a:ext cx="732790" cy="6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1495" y="1080135"/>
            <a:ext cx="727075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170" y="585970"/>
            <a:ext cx="11520000" cy="844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225" y="1333365"/>
            <a:ext cx="11520000" cy="4345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5"/>
          <p:cNvSpPr/>
          <p:nvPr/>
        </p:nvSpPr>
        <p:spPr bwMode="white">
          <a:xfrm>
            <a:off x="1703811" y="2924989"/>
            <a:ext cx="8282975" cy="229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2682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675" y="2289175"/>
            <a:ext cx="10858500" cy="54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3115" y="3147060"/>
            <a:ext cx="10082530" cy="48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2022-08-12T04:48:13Z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