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785" y="1412875"/>
            <a:ext cx="5324475" cy="1590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3140710"/>
            <a:ext cx="5610225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343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2552" y="2648648"/>
            <a:ext cx="1428099" cy="790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1626" y="2648648"/>
            <a:ext cx="1456661" cy="800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33577" y="2629596"/>
            <a:ext cx="2932363" cy="819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913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1540" y="2348865"/>
            <a:ext cx="800735" cy="78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3905" y="2348865"/>
            <a:ext cx="763905" cy="78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0280" y="2348865"/>
            <a:ext cx="777240" cy="80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56875" y="2348865"/>
            <a:ext cx="741680" cy="78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54555" y="3940810"/>
            <a:ext cx="820420" cy="81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32275" y="3933190"/>
            <a:ext cx="807720" cy="80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56045" y="3940175"/>
            <a:ext cx="745490" cy="818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36405" y="3940810"/>
            <a:ext cx="793750" cy="73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00640" y="3940810"/>
            <a:ext cx="810895" cy="79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410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2205" y="2691140"/>
            <a:ext cx="1542347" cy="781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6006" y="2653037"/>
            <a:ext cx="5807603" cy="847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555" y="854575"/>
            <a:ext cx="11520000" cy="2574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6160" y="1584960"/>
            <a:ext cx="698500" cy="43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79435" y="1493520"/>
            <a:ext cx="808990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0785" y="2853690"/>
            <a:ext cx="730885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6290" y="2719705"/>
            <a:ext cx="779145" cy="58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74"/>
          <a:stretch>
            <a:fillRect/>
          </a:stretch>
        </p:blipFill>
        <p:spPr>
          <a:xfrm>
            <a:off x="911225" y="3429000"/>
            <a:ext cx="10659200" cy="2578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760460" y="4796790"/>
            <a:ext cx="590550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2022-08-10T03:47:00Z</dcterms:created>
  <dcterms:modified xsi:type="dcterms:W3CDTF">2022-08-13T05:10:23Z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