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1412875"/>
            <a:ext cx="5324475" cy="159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830" y="3284855"/>
            <a:ext cx="3990975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340350"/>
            <a:ext cx="11520000" cy="2258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3460" y="2924810"/>
            <a:ext cx="244538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3725" y="2914015"/>
            <a:ext cx="3082925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3959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2915" y="2268855"/>
            <a:ext cx="782955" cy="838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3295" y="2276475"/>
            <a:ext cx="828675" cy="83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4045" y="2275840"/>
            <a:ext cx="804545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1990" y="2306320"/>
            <a:ext cx="780415" cy="81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3375" y="2306320"/>
            <a:ext cx="758190" cy="772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13060" y="2316480"/>
            <a:ext cx="821055" cy="75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3615" y="4004945"/>
            <a:ext cx="749935" cy="79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94760" y="4004945"/>
            <a:ext cx="812165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360" y="2636520"/>
            <a:ext cx="708660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9920" y="2708910"/>
            <a:ext cx="74803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7935" y="2708910"/>
            <a:ext cx="744220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4150" y="2708910"/>
            <a:ext cx="744220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1360" y="3356610"/>
            <a:ext cx="800100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39920" y="3356610"/>
            <a:ext cx="723900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7935" y="3356610"/>
            <a:ext cx="744220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16540" y="3356610"/>
            <a:ext cx="645160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764405"/>
            <a:ext cx="11520000" cy="657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57"/>
          <a:stretch>
            <a:fillRect/>
          </a:stretch>
        </p:blipFill>
        <p:spPr>
          <a:xfrm>
            <a:off x="983615" y="1421765"/>
            <a:ext cx="10822395" cy="3568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799965" y="1988820"/>
            <a:ext cx="621665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9037955" y="2266315"/>
            <a:ext cx="970280" cy="3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136130" y="2552700"/>
            <a:ext cx="704215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719955" y="3789045"/>
            <a:ext cx="781685" cy="7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7136130" y="4378960"/>
            <a:ext cx="70485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520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8430" y="2582545"/>
            <a:ext cx="3808730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2022-08-12T04:40:07Z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