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412875"/>
            <a:ext cx="5324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40710"/>
            <a:ext cx="396240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660" y="2276475"/>
            <a:ext cx="2674620" cy="17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935730" y="2348865"/>
            <a:ext cx="6657340" cy="17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663565" y="2276475"/>
            <a:ext cx="499808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252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530" y="2286635"/>
            <a:ext cx="857885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215" y="2276475"/>
            <a:ext cx="830580" cy="8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830" y="2276475"/>
            <a:ext cx="744220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3430" y="2286635"/>
            <a:ext cx="862330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6045" y="2286635"/>
            <a:ext cx="742315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6000" y="2287270"/>
            <a:ext cx="79565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0355" y="2276475"/>
            <a:ext cx="796290" cy="80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1895" y="2275840"/>
            <a:ext cx="817245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50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044950" y="2409190"/>
            <a:ext cx="570230" cy="340360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092700" y="2366645"/>
            <a:ext cx="612775" cy="392430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6182995" y="2352040"/>
            <a:ext cx="631190" cy="397510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7201535" y="2366645"/>
            <a:ext cx="688975" cy="382905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8210550" y="2366645"/>
            <a:ext cx="746760" cy="382905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9386570" y="2351405"/>
            <a:ext cx="594995" cy="398145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60645" y="3364230"/>
            <a:ext cx="70612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9170" y="3982085"/>
            <a:ext cx="79819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66010" y="4011295"/>
            <a:ext cx="70802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23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660" y="2996565"/>
            <a:ext cx="63627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385" y="2996565"/>
            <a:ext cx="71374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0580" y="2924810"/>
            <a:ext cx="84137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0050" y="2924810"/>
            <a:ext cx="68199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3660" y="3716655"/>
            <a:ext cx="727710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5820" y="3716655"/>
            <a:ext cx="73406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7935" y="3716655"/>
            <a:ext cx="70548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0000" y="3644900"/>
            <a:ext cx="75692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95" y="1911350"/>
            <a:ext cx="2039620" cy="15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9900" y="3035935"/>
            <a:ext cx="241173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7935" y="3416935"/>
            <a:ext cx="68580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999740" y="3284855"/>
            <a:ext cx="1678940" cy="93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2022-08-12T04:37:28Z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