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140710"/>
            <a:ext cx="7010400" cy="1190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196975"/>
            <a:ext cx="54102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274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5430" y="2853055"/>
            <a:ext cx="59753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00" y="2708910"/>
            <a:ext cx="673735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2305" y="2780665"/>
            <a:ext cx="64897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54"/>
          <a:stretch>
            <a:fillRect/>
          </a:stretch>
        </p:blipFill>
        <p:spPr>
          <a:xfrm>
            <a:off x="911225" y="3644900"/>
            <a:ext cx="10534740" cy="192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535430" y="4725035"/>
            <a:ext cx="598170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520055" y="4758055"/>
            <a:ext cx="588645" cy="65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192260" y="4796790"/>
            <a:ext cx="632460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4158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1630" y="2380615"/>
            <a:ext cx="76581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5865" y="2368550"/>
            <a:ext cx="802005" cy="81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6450" y="2368550"/>
            <a:ext cx="779780" cy="81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60050" y="2368550"/>
            <a:ext cx="819785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5415" y="4149090"/>
            <a:ext cx="857250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1720" y="4149090"/>
            <a:ext cx="779145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0405" y="4149090"/>
            <a:ext cx="789305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169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3580" y="2005330"/>
            <a:ext cx="2553335" cy="20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2300" y="1956435"/>
            <a:ext cx="2145665" cy="21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609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3215" y="2007870"/>
            <a:ext cx="1912620" cy="258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2022-08-13T05:08:36Z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