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6" r:id="rId17"/>
    <p:sldId id="277" r:id="rId18"/>
    <p:sldId id="278" r:id="rId1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3" d="100"/>
          <a:sy n="43" d="100"/>
        </p:scale>
        <p:origin x="66" y="14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17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2100694"/>
            <a:ext cx="4511904" cy="20970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4536" y="2196076"/>
            <a:ext cx="4511904" cy="2097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17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1484784"/>
            <a:ext cx="3384376" cy="165618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968" y="1484784"/>
            <a:ext cx="3384376" cy="165618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3613389"/>
            <a:ext cx="3384376" cy="208375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5382" y="3717032"/>
            <a:ext cx="2468650" cy="165618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112" y="3545875"/>
            <a:ext cx="3384376" cy="2151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52736"/>
            <a:ext cx="11520000" cy="3716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342" y="2636912"/>
            <a:ext cx="589210" cy="3570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6550" y="2636912"/>
            <a:ext cx="589210" cy="35709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989" y="3645024"/>
            <a:ext cx="677675" cy="3600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200" y="3717032"/>
            <a:ext cx="677675" cy="36004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184" y="2348880"/>
            <a:ext cx="677675" cy="36004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248" y="3066016"/>
            <a:ext cx="677675" cy="29097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301" y="4293096"/>
            <a:ext cx="4885715" cy="36004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893" y="4293096"/>
            <a:ext cx="4885715" cy="360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36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grpSp>
        <p:nvGrpSpPr>
          <p:cNvPr id="7" name="组合 6"/>
          <p:cNvGrpSpPr/>
          <p:nvPr/>
        </p:nvGrpSpPr>
        <p:grpSpPr>
          <a:xfrm>
            <a:off x="2071933" y="3364994"/>
            <a:ext cx="3513124" cy="809268"/>
            <a:chOff x="2071933" y="3364994"/>
            <a:chExt cx="3513124" cy="809268"/>
          </a:xfrm>
        </p:grpSpPr>
        <p:sp useBgFill="1">
          <p:nvSpPr>
            <p:cNvPr id="5" name="Rectangle 4"/>
            <p:cNvSpPr/>
            <p:nvPr/>
          </p:nvSpPr>
          <p:spPr bwMode="white">
            <a:xfrm>
              <a:off x="2081454" y="3364994"/>
              <a:ext cx="3503603" cy="276103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 useBgFill="1">
          <p:nvSpPr>
            <p:cNvPr id="6" name="Rectangle 5"/>
            <p:cNvSpPr/>
            <p:nvPr/>
          </p:nvSpPr>
          <p:spPr bwMode="white">
            <a:xfrm>
              <a:off x="2071933" y="3898159"/>
              <a:ext cx="2941884" cy="276103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48680"/>
            <a:ext cx="11520000" cy="4132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grpSp>
        <p:nvGrpSpPr>
          <p:cNvPr id="7" name="组合 6"/>
          <p:cNvGrpSpPr/>
          <p:nvPr/>
        </p:nvGrpSpPr>
        <p:grpSpPr>
          <a:xfrm>
            <a:off x="1653024" y="2253127"/>
            <a:ext cx="4684165" cy="818896"/>
            <a:chOff x="1653024" y="2784447"/>
            <a:chExt cx="4684165" cy="818896"/>
          </a:xfrm>
        </p:grpSpPr>
        <p:sp useBgFill="1">
          <p:nvSpPr>
            <p:cNvPr id="5" name="Rectangle 4"/>
            <p:cNvSpPr/>
            <p:nvPr/>
          </p:nvSpPr>
          <p:spPr bwMode="white">
            <a:xfrm>
              <a:off x="1672066" y="2784447"/>
              <a:ext cx="3065652" cy="276139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 useBgFill="1">
          <p:nvSpPr>
            <p:cNvPr id="6" name="Rectangle 5"/>
            <p:cNvSpPr/>
            <p:nvPr/>
          </p:nvSpPr>
          <p:spPr bwMode="white">
            <a:xfrm>
              <a:off x="1653024" y="3317682"/>
              <a:ext cx="4684165" cy="285661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8" name="img_1677721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355138"/>
            <a:ext cx="11520000" cy="3890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grpSp>
        <p:nvGrpSpPr>
          <p:cNvPr id="9" name="组合 8"/>
          <p:cNvGrpSpPr/>
          <p:nvPr/>
        </p:nvGrpSpPr>
        <p:grpSpPr>
          <a:xfrm>
            <a:off x="1653024" y="5195395"/>
            <a:ext cx="4389025" cy="800941"/>
            <a:chOff x="1653024" y="2920257"/>
            <a:chExt cx="4389025" cy="800941"/>
          </a:xfrm>
        </p:grpSpPr>
        <p:sp useBgFill="1">
          <p:nvSpPr>
            <p:cNvPr id="10" name="Rectangle 4"/>
            <p:cNvSpPr/>
            <p:nvPr/>
          </p:nvSpPr>
          <p:spPr bwMode="white">
            <a:xfrm>
              <a:off x="1662545" y="2920257"/>
              <a:ext cx="4379504" cy="276515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 useBgFill="1">
          <p:nvSpPr>
            <p:cNvPr id="11" name="Rectangle 5"/>
            <p:cNvSpPr/>
            <p:nvPr/>
          </p:nvSpPr>
          <p:spPr bwMode="white">
            <a:xfrm>
              <a:off x="1653024" y="3444683"/>
              <a:ext cx="2503933" cy="276515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48680"/>
            <a:ext cx="11520000" cy="368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53024" y="2255208"/>
            <a:ext cx="4093884" cy="791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501008"/>
            <a:ext cx="11520000" cy="4114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grpSp>
        <p:nvGrpSpPr>
          <p:cNvPr id="7" name="组合 6"/>
          <p:cNvGrpSpPr/>
          <p:nvPr/>
        </p:nvGrpSpPr>
        <p:grpSpPr>
          <a:xfrm>
            <a:off x="1653024" y="5691484"/>
            <a:ext cx="4246215" cy="799999"/>
            <a:chOff x="1653024" y="3270476"/>
            <a:chExt cx="4246215" cy="799999"/>
          </a:xfrm>
        </p:grpSpPr>
        <p:sp useBgFill="1">
          <p:nvSpPr>
            <p:cNvPr id="8" name="Rectangle 4"/>
            <p:cNvSpPr/>
            <p:nvPr/>
          </p:nvSpPr>
          <p:spPr bwMode="white">
            <a:xfrm>
              <a:off x="1672066" y="3270476"/>
              <a:ext cx="4227173" cy="276190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 useBgFill="1">
          <p:nvSpPr>
            <p:cNvPr id="9" name="Rectangle 5"/>
            <p:cNvSpPr/>
            <p:nvPr/>
          </p:nvSpPr>
          <p:spPr bwMode="white">
            <a:xfrm>
              <a:off x="1653024" y="3794285"/>
              <a:ext cx="2941884" cy="276190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97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53024" y="2814277"/>
            <a:ext cx="4103404" cy="790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91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grpSp>
        <p:nvGrpSpPr>
          <p:cNvPr id="8" name="组合 7"/>
          <p:cNvGrpSpPr/>
          <p:nvPr/>
        </p:nvGrpSpPr>
        <p:grpSpPr>
          <a:xfrm>
            <a:off x="1852958" y="4007229"/>
            <a:ext cx="4826975" cy="1830709"/>
            <a:chOff x="1852958" y="4007229"/>
            <a:chExt cx="4826975" cy="1830709"/>
          </a:xfrm>
        </p:grpSpPr>
        <p:sp useBgFill="1">
          <p:nvSpPr>
            <p:cNvPr id="5" name="Rectangle 4"/>
            <p:cNvSpPr/>
            <p:nvPr/>
          </p:nvSpPr>
          <p:spPr bwMode="white">
            <a:xfrm>
              <a:off x="1852958" y="4007229"/>
              <a:ext cx="4246214" cy="791400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 useBgFill="1">
          <p:nvSpPr>
            <p:cNvPr id="6" name="Rectangle 5"/>
            <p:cNvSpPr/>
            <p:nvPr/>
          </p:nvSpPr>
          <p:spPr bwMode="white">
            <a:xfrm>
              <a:off x="1872000" y="5046538"/>
              <a:ext cx="4227173" cy="276513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 useBgFill="1">
          <p:nvSpPr>
            <p:cNvPr id="7" name="Rectangle 6"/>
            <p:cNvSpPr/>
            <p:nvPr/>
          </p:nvSpPr>
          <p:spPr bwMode="white">
            <a:xfrm>
              <a:off x="1862479" y="5570960"/>
              <a:ext cx="4817454" cy="266978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32" y="2348880"/>
            <a:ext cx="6827450" cy="1818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94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575206" y="1737979"/>
            <a:ext cx="333223" cy="276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64958" y="1747515"/>
            <a:ext cx="323702" cy="267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240330" y="1747515"/>
            <a:ext cx="333223" cy="267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76331" y="2204864"/>
            <a:ext cx="471398" cy="448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2" name="组合 11"/>
          <p:cNvGrpSpPr/>
          <p:nvPr/>
        </p:nvGrpSpPr>
        <p:grpSpPr>
          <a:xfrm>
            <a:off x="1538776" y="2691574"/>
            <a:ext cx="10482248" cy="762875"/>
            <a:chOff x="1538776" y="2691574"/>
            <a:chExt cx="10482248" cy="762875"/>
          </a:xfrm>
        </p:grpSpPr>
        <p:sp useBgFill="1">
          <p:nvSpPr>
            <p:cNvPr id="9" name="Rectangle 8"/>
            <p:cNvSpPr/>
            <p:nvPr/>
          </p:nvSpPr>
          <p:spPr bwMode="white">
            <a:xfrm>
              <a:off x="10497719" y="2691574"/>
              <a:ext cx="1523305" cy="286078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 useBgFill="1">
          <p:nvSpPr>
            <p:cNvPr id="10" name="Rectangle 9"/>
            <p:cNvSpPr/>
            <p:nvPr/>
          </p:nvSpPr>
          <p:spPr bwMode="white">
            <a:xfrm>
              <a:off x="1538776" y="3177907"/>
              <a:ext cx="1599471" cy="276542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 useBgFill="1">
        <p:nvSpPr>
          <p:cNvPr id="11" name="Rectangle 10"/>
          <p:cNvSpPr/>
          <p:nvPr/>
        </p:nvSpPr>
        <p:spPr bwMode="white">
          <a:xfrm>
            <a:off x="8841123" y="3654704"/>
            <a:ext cx="2551537" cy="276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82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519074" y="1966213"/>
            <a:ext cx="218975" cy="161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 flipH="1" flipV="1">
            <a:off x="7881420" y="1966214"/>
            <a:ext cx="302811" cy="161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47570" y="2633255"/>
            <a:ext cx="218975" cy="161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669752" y="2633255"/>
            <a:ext cx="218975" cy="161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898578" y="3068960"/>
            <a:ext cx="618842" cy="343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510214" y="4119806"/>
            <a:ext cx="697353" cy="343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42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176330" y="1660952"/>
            <a:ext cx="2656264" cy="285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09421" y="2146666"/>
            <a:ext cx="2646743" cy="276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94776" y="2622857"/>
            <a:ext cx="2361123" cy="276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86314" y="4232380"/>
            <a:ext cx="2399206" cy="276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94446" y="4251428"/>
            <a:ext cx="2104066" cy="209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917289" y="4222857"/>
            <a:ext cx="1761322" cy="285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8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449785" y="1690331"/>
            <a:ext cx="209454" cy="152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49785" y="2167152"/>
            <a:ext cx="209454" cy="162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449785" y="2643973"/>
            <a:ext cx="209454" cy="152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383140" y="3082649"/>
            <a:ext cx="304661" cy="267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449785" y="3597615"/>
            <a:ext cx="209454" cy="162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69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746909" y="1758100"/>
            <a:ext cx="238016" cy="210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74214" y="2780027"/>
            <a:ext cx="276099" cy="219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68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051570" y="1241980"/>
            <a:ext cx="257057" cy="209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19008" y="3290558"/>
            <a:ext cx="285619" cy="219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80066" y="4329140"/>
            <a:ext cx="238016" cy="219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93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509553" y="2313283"/>
            <a:ext cx="190413" cy="219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22809" y="2313283"/>
            <a:ext cx="342743" cy="219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859504" y="2313283"/>
            <a:ext cx="647404" cy="219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61884" y="2839102"/>
            <a:ext cx="342743" cy="210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60760" y="2839102"/>
            <a:ext cx="342743" cy="210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716694" y="2839102"/>
            <a:ext cx="504595" cy="210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1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9</cp:revision>
  <dcterms:created xsi:type="dcterms:W3CDTF">2022-07-08T08:37:27Z</dcterms:created>
  <dcterms:modified xsi:type="dcterms:W3CDTF">2022-07-16T15:06:55Z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