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7" d="100"/>
          <a:sy n="57" d="100"/>
        </p:scale>
        <p:origin x="108" y="11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30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grpSp>
        <p:nvGrpSpPr>
          <p:cNvPr id="64" name="组合 63"/>
          <p:cNvGrpSpPr/>
          <p:nvPr/>
        </p:nvGrpSpPr>
        <p:grpSpPr>
          <a:xfrm>
            <a:off x="479375" y="1394473"/>
            <a:ext cx="2763600" cy="2970631"/>
            <a:chOff x="479375" y="1394473"/>
            <a:chExt cx="2763600" cy="2970631"/>
          </a:xfrm>
        </p:grpSpPr>
        <p:sp useBgFill="1">
          <p:nvSpPr>
            <p:cNvPr id="5" name="Rectangle 4"/>
            <p:cNvSpPr/>
            <p:nvPr/>
          </p:nvSpPr>
          <p:spPr bwMode="white">
            <a:xfrm>
              <a:off x="2233785" y="1394473"/>
              <a:ext cx="1009190" cy="219178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375" y="2060848"/>
              <a:ext cx="2763599" cy="2304256"/>
            </a:xfrm>
            <a:prstGeom prst="rect">
              <a:avLst/>
            </a:prstGeom>
          </p:spPr>
        </p:pic>
      </p:grpSp>
      <p:grpSp>
        <p:nvGrpSpPr>
          <p:cNvPr id="65" name="组合 64"/>
          <p:cNvGrpSpPr/>
          <p:nvPr/>
        </p:nvGrpSpPr>
        <p:grpSpPr>
          <a:xfrm>
            <a:off x="3384500" y="1394473"/>
            <a:ext cx="2763599" cy="3019909"/>
            <a:chOff x="3384500" y="1394473"/>
            <a:chExt cx="2763599" cy="3019909"/>
          </a:xfrm>
        </p:grpSpPr>
        <p:sp useBgFill="1">
          <p:nvSpPr>
            <p:cNvPr id="6" name="Rectangle 5"/>
            <p:cNvSpPr/>
            <p:nvPr/>
          </p:nvSpPr>
          <p:spPr bwMode="white">
            <a:xfrm>
              <a:off x="5251834" y="1394473"/>
              <a:ext cx="771173" cy="219178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84500" y="2110126"/>
              <a:ext cx="2763599" cy="2304256"/>
            </a:xfrm>
            <a:prstGeom prst="rect">
              <a:avLst/>
            </a:prstGeom>
          </p:spPr>
        </p:pic>
      </p:grpSp>
      <p:grpSp>
        <p:nvGrpSpPr>
          <p:cNvPr id="66" name="组合 65"/>
          <p:cNvGrpSpPr/>
          <p:nvPr/>
        </p:nvGrpSpPr>
        <p:grpSpPr>
          <a:xfrm>
            <a:off x="7554530" y="1394473"/>
            <a:ext cx="2763599" cy="3045474"/>
            <a:chOff x="7554530" y="1394473"/>
            <a:chExt cx="2763599" cy="3045474"/>
          </a:xfrm>
        </p:grpSpPr>
        <p:sp useBgFill="1">
          <p:nvSpPr>
            <p:cNvPr id="7" name="Rectangle 6"/>
            <p:cNvSpPr/>
            <p:nvPr/>
          </p:nvSpPr>
          <p:spPr bwMode="white">
            <a:xfrm>
              <a:off x="8936330" y="1394473"/>
              <a:ext cx="1161520" cy="219178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4530" y="2135691"/>
              <a:ext cx="2763599" cy="23042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55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2257651"/>
            <a:ext cx="3744416" cy="232347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840" y="2111952"/>
            <a:ext cx="3188016" cy="232347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208" y="2257650"/>
            <a:ext cx="3744416" cy="2323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70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1805815"/>
            <a:ext cx="3240360" cy="14192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360" y="1628800"/>
            <a:ext cx="3240360" cy="232205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970" y="1611619"/>
            <a:ext cx="3896621" cy="1889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67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47528" y="2780928"/>
            <a:ext cx="3933017" cy="1772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9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090975" y="2852936"/>
            <a:ext cx="4531834" cy="1152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8728" y="4392368"/>
            <a:ext cx="11520000" cy="1645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240" y="4869160"/>
            <a:ext cx="5904656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2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2080130"/>
            <a:ext cx="4871944" cy="1276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88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3572592"/>
            <a:ext cx="4536504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65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271464" y="2644058"/>
            <a:ext cx="5075246" cy="1201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&amp;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8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8" y="2394325"/>
            <a:ext cx="5904656" cy="1178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07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80" y="2707776"/>
            <a:ext cx="316036" cy="36118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2708920"/>
            <a:ext cx="316036" cy="36118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80" y="3283840"/>
            <a:ext cx="316036" cy="36118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16" y="3931912"/>
            <a:ext cx="316036" cy="3611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80" y="3931912"/>
            <a:ext cx="316036" cy="36118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830" y="3007976"/>
            <a:ext cx="5442754" cy="2221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2492897"/>
            <a:ext cx="5620411" cy="1626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09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442909" y="2185877"/>
            <a:ext cx="637884" cy="219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55636" y="2185877"/>
            <a:ext cx="199933" cy="219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59966" y="2185877"/>
            <a:ext cx="361785" cy="219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85719" y="2681615"/>
            <a:ext cx="495074" cy="219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74677" y="2681615"/>
            <a:ext cx="476033" cy="219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66479" y="3177353"/>
            <a:ext cx="199933" cy="209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241322" y="3177353"/>
            <a:ext cx="771173" cy="219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195371" y="4454832"/>
            <a:ext cx="218975" cy="162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193719" y="4454832"/>
            <a:ext cx="218975" cy="162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214413" y="5112639"/>
            <a:ext cx="218975" cy="171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 flipV="1">
            <a:off x="7755768" y="5112640"/>
            <a:ext cx="284447" cy="171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764628" y="5656044"/>
            <a:ext cx="476033" cy="209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59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47834" y="1737452"/>
            <a:ext cx="790214" cy="219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32396" y="1737452"/>
            <a:ext cx="780694" cy="209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02578" y="1737452"/>
            <a:ext cx="1075834" cy="209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27603" y="2223394"/>
            <a:ext cx="314181" cy="219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069619" y="2223394"/>
            <a:ext cx="714049" cy="219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23801" y="3547827"/>
            <a:ext cx="628363" cy="219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47173" y="3547827"/>
            <a:ext cx="352264" cy="209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918280" y="3547827"/>
            <a:ext cx="485553" cy="219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128396" y="4262449"/>
            <a:ext cx="504595" cy="219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308958" y="4262449"/>
            <a:ext cx="495074" cy="219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356231" y="4271977"/>
            <a:ext cx="485553" cy="209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690446" y="4986599"/>
            <a:ext cx="199933" cy="209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528264" y="4986599"/>
            <a:ext cx="618842" cy="219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632661" y="4986599"/>
            <a:ext cx="485553" cy="219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613289" y="4986599"/>
            <a:ext cx="618842" cy="219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7374942" y="5586881"/>
            <a:ext cx="647404" cy="219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9840793" y="5586881"/>
            <a:ext cx="637884" cy="219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1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449785" y="1738780"/>
            <a:ext cx="209454" cy="162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49785" y="2235252"/>
            <a:ext cx="209454" cy="162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92661" y="2693534"/>
            <a:ext cx="285619" cy="267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392661" y="3180459"/>
            <a:ext cx="295140" cy="267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449785" y="3715121"/>
            <a:ext cx="209454" cy="162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8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451768" y="1794893"/>
            <a:ext cx="247537" cy="209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08694" y="2862468"/>
            <a:ext cx="247537" cy="209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01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356231" y="1241959"/>
            <a:ext cx="238016" cy="209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04231" y="2404254"/>
            <a:ext cx="228495" cy="200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650049" y="3557022"/>
            <a:ext cx="247537" cy="209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02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90644" y="2293922"/>
            <a:ext cx="142809" cy="210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70743" y="2293922"/>
            <a:ext cx="352264" cy="210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50975" y="2293922"/>
            <a:ext cx="495074" cy="219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897586" y="2293922"/>
            <a:ext cx="199933" cy="210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52694" y="2829194"/>
            <a:ext cx="466512" cy="219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61355" y="2829194"/>
            <a:ext cx="476033" cy="219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003305" y="2829194"/>
            <a:ext cx="199933" cy="210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202247" y="2829194"/>
            <a:ext cx="342743" cy="210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25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grpSp>
        <p:nvGrpSpPr>
          <p:cNvPr id="58" name="组合 57"/>
          <p:cNvGrpSpPr/>
          <p:nvPr/>
        </p:nvGrpSpPr>
        <p:grpSpPr>
          <a:xfrm>
            <a:off x="720000" y="1804114"/>
            <a:ext cx="2279656" cy="3065046"/>
            <a:chOff x="720000" y="1804114"/>
            <a:chExt cx="2279656" cy="3065046"/>
          </a:xfrm>
        </p:grpSpPr>
        <p:sp useBgFill="1">
          <p:nvSpPr>
            <p:cNvPr id="5" name="Rectangle 4"/>
            <p:cNvSpPr/>
            <p:nvPr/>
          </p:nvSpPr>
          <p:spPr bwMode="white">
            <a:xfrm>
              <a:off x="2290909" y="1804114"/>
              <a:ext cx="580760" cy="200084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0000" y="2457032"/>
              <a:ext cx="2279656" cy="2412128"/>
            </a:xfrm>
            <a:prstGeom prst="rect">
              <a:avLst/>
            </a:prstGeom>
          </p:spPr>
        </p:pic>
      </p:grpSp>
      <p:grpSp>
        <p:nvGrpSpPr>
          <p:cNvPr id="59" name="组合 58"/>
          <p:cNvGrpSpPr/>
          <p:nvPr/>
        </p:nvGrpSpPr>
        <p:grpSpPr>
          <a:xfrm>
            <a:off x="4200013" y="1794586"/>
            <a:ext cx="2327589" cy="3307103"/>
            <a:chOff x="4200013" y="1794586"/>
            <a:chExt cx="2327589" cy="3307103"/>
          </a:xfrm>
        </p:grpSpPr>
        <p:sp useBgFill="1">
          <p:nvSpPr>
            <p:cNvPr id="6" name="Rectangle 5"/>
            <p:cNvSpPr/>
            <p:nvPr/>
          </p:nvSpPr>
          <p:spPr bwMode="white">
            <a:xfrm>
              <a:off x="5651702" y="1794586"/>
              <a:ext cx="875900" cy="219139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00013" y="2689561"/>
              <a:ext cx="2279656" cy="2412128"/>
            </a:xfrm>
            <a:prstGeom prst="rect">
              <a:avLst/>
            </a:prstGeom>
          </p:spPr>
        </p:pic>
      </p:grpSp>
      <p:grpSp>
        <p:nvGrpSpPr>
          <p:cNvPr id="60" name="组合 59"/>
          <p:cNvGrpSpPr/>
          <p:nvPr/>
        </p:nvGrpSpPr>
        <p:grpSpPr>
          <a:xfrm>
            <a:off x="7884839" y="1794586"/>
            <a:ext cx="2279656" cy="3074574"/>
            <a:chOff x="7884839" y="1794586"/>
            <a:chExt cx="2279656" cy="3074574"/>
          </a:xfrm>
        </p:grpSpPr>
        <p:sp useBgFill="1">
          <p:nvSpPr>
            <p:cNvPr id="7" name="Rectangle 6"/>
            <p:cNvSpPr/>
            <p:nvPr/>
          </p:nvSpPr>
          <p:spPr bwMode="white">
            <a:xfrm>
              <a:off x="9250512" y="1794586"/>
              <a:ext cx="913983" cy="219139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84839" y="2457032"/>
              <a:ext cx="2279656" cy="241212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</Words>
  <Application>Microsoft Office PowerPoint</Application>
  <PresentationFormat>宽屏</PresentationFormat>
  <Paragraphs>1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9</cp:revision>
  <dcterms:created xsi:type="dcterms:W3CDTF">2022-07-08T08:37:27Z</dcterms:created>
  <dcterms:modified xsi:type="dcterms:W3CDTF">2022-07-16T14:30:55Z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