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08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772816"/>
            <a:ext cx="3312368" cy="23014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1772816"/>
            <a:ext cx="3312368" cy="23014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784" y="1602161"/>
            <a:ext cx="3791824" cy="247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71932" y="3520620"/>
            <a:ext cx="2583907" cy="123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9322" y="3520621"/>
            <a:ext cx="2895110" cy="123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854404"/>
            <a:ext cx="2498760" cy="1631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6240016" y="3068960"/>
            <a:ext cx="2498760" cy="1631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71933" y="3262034"/>
            <a:ext cx="2970446" cy="159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041904"/>
            <a:ext cx="4731768" cy="20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014478"/>
            <a:ext cx="6759669" cy="20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157860"/>
            <a:ext cx="6474049" cy="2031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1785" y="2041904"/>
            <a:ext cx="6074181" cy="20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024929"/>
            <a:ext cx="3836826" cy="160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40789"/>
            <a:ext cx="11520000" cy="26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653024" y="5021741"/>
            <a:ext cx="5579107" cy="16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81719" y="3712436"/>
            <a:ext cx="7435636" cy="2479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535472"/>
            <a:ext cx="6048672" cy="169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603" y="2280894"/>
            <a:ext cx="199933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0479" y="2280894"/>
            <a:ext cx="199933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5785" y="3300701"/>
            <a:ext cx="1228165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45520" y="3300701"/>
            <a:ext cx="637884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9603" y="4310977"/>
            <a:ext cx="809256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79867" y="4310977"/>
            <a:ext cx="656925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00363" y="5302192"/>
            <a:ext cx="4912661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80859" y="2024545"/>
            <a:ext cx="228495" cy="16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2024545"/>
            <a:ext cx="218975" cy="16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1438" y="3369808"/>
            <a:ext cx="218975" cy="16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8429" y="3331644"/>
            <a:ext cx="304661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2727" y="4037668"/>
            <a:ext cx="228495" cy="181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46842" y="4009046"/>
            <a:ext cx="209454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70611" y="4591039"/>
            <a:ext cx="209454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08033" y="4591039"/>
            <a:ext cx="190413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99636" y="1242162"/>
            <a:ext cx="618842" cy="27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1867" y="1242162"/>
            <a:ext cx="913983" cy="27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5041" y="2281911"/>
            <a:ext cx="209454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0016" y="2281911"/>
            <a:ext cx="656925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694" y="2787476"/>
            <a:ext cx="209454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18413" y="3293042"/>
            <a:ext cx="647404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12760" y="3293042"/>
            <a:ext cx="933024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31933" y="3808147"/>
            <a:ext cx="342743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38247" y="4313712"/>
            <a:ext cx="342743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53024" y="4800200"/>
            <a:ext cx="818776" cy="22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5" y="1984574"/>
            <a:ext cx="209454" cy="1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574928"/>
            <a:ext cx="209454" cy="1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9785" y="3165282"/>
            <a:ext cx="209454" cy="1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92661" y="3727070"/>
            <a:ext cx="285619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49785" y="4355511"/>
            <a:ext cx="209454" cy="15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0016" y="1833861"/>
            <a:ext cx="276099" cy="2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7239" y="1843403"/>
            <a:ext cx="238016" cy="20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3438" y="3618316"/>
            <a:ext cx="228495" cy="20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47239" y="1308788"/>
            <a:ext cx="257057" cy="20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7157" y="2948436"/>
            <a:ext cx="228495" cy="20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5900" y="4130507"/>
            <a:ext cx="266578" cy="21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199117"/>
            <a:ext cx="3312368" cy="19499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276872"/>
            <a:ext cx="2664296" cy="1949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2276872"/>
            <a:ext cx="2749973" cy="194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2022-07-16T15:17:23Z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