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108" y="11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47636" y="1251631"/>
            <a:ext cx="1370975" cy="27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4016" y="1776060"/>
            <a:ext cx="1380495" cy="27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28396" y="2300490"/>
            <a:ext cx="1370975" cy="27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33256" y="2824919"/>
            <a:ext cx="333223" cy="27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80396" y="2824919"/>
            <a:ext cx="799735" cy="27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70148" y="2853524"/>
            <a:ext cx="209454" cy="209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19272" y="3349349"/>
            <a:ext cx="609322" cy="27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80528" y="3377954"/>
            <a:ext cx="199933" cy="209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50909" y="3349349"/>
            <a:ext cx="333223" cy="27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507570" y="3349349"/>
            <a:ext cx="790214" cy="27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450776" y="2946466"/>
            <a:ext cx="2951404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50776" y="3527356"/>
            <a:ext cx="2951404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50776" y="4117769"/>
            <a:ext cx="2951404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9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14347" y="2472358"/>
            <a:ext cx="2675305" cy="267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4347" y="3054097"/>
            <a:ext cx="2675305" cy="267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4347" y="3645373"/>
            <a:ext cx="2675305" cy="267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81785" y="1785137"/>
            <a:ext cx="10510809" cy="1343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3024" y="3929137"/>
            <a:ext cx="5407735" cy="80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1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1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23206" y="1232662"/>
            <a:ext cx="199933" cy="20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51107" y="1232662"/>
            <a:ext cx="199933" cy="20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13685" y="1766980"/>
            <a:ext cx="209454" cy="20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17818" y="1747897"/>
            <a:ext cx="609322" cy="267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64429" y="1766980"/>
            <a:ext cx="199933" cy="20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1785" y="3350851"/>
            <a:ext cx="9387371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2743751"/>
            <a:ext cx="5040560" cy="1981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869" y="2499172"/>
            <a:ext cx="6001491" cy="1793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61355" y="4511020"/>
            <a:ext cx="333223" cy="26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18016" y="4501489"/>
            <a:ext cx="323702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60495" y="4530081"/>
            <a:ext cx="352264" cy="209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61355" y="4987551"/>
            <a:ext cx="333223" cy="247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18016" y="4968489"/>
            <a:ext cx="323702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70016" y="4997081"/>
            <a:ext cx="342743" cy="209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71206" y="4137411"/>
            <a:ext cx="333223" cy="24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8347" y="4118362"/>
            <a:ext cx="323702" cy="27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0347" y="4146936"/>
            <a:ext cx="342743" cy="209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76066" y="4585070"/>
            <a:ext cx="333223" cy="27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23206" y="4585070"/>
            <a:ext cx="333223" cy="27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75206" y="4613643"/>
            <a:ext cx="352264" cy="209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76066" y="5061302"/>
            <a:ext cx="333223" cy="25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23206" y="5051777"/>
            <a:ext cx="333223" cy="27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75206" y="5080351"/>
            <a:ext cx="352264" cy="209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71206" y="3999218"/>
            <a:ext cx="323702" cy="27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8347" y="3999218"/>
            <a:ext cx="323702" cy="27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0347" y="4027838"/>
            <a:ext cx="342743" cy="209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71206" y="4476215"/>
            <a:ext cx="333223" cy="25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18347" y="4466675"/>
            <a:ext cx="323702" cy="267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70347" y="4485755"/>
            <a:ext cx="342743" cy="219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66347" y="4934131"/>
            <a:ext cx="323702" cy="267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13487" y="4924591"/>
            <a:ext cx="323702" cy="27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55966" y="4953211"/>
            <a:ext cx="352264" cy="219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548680"/>
            <a:ext cx="11520000" cy="198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59648" y="682526"/>
            <a:ext cx="323702" cy="27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49664" y="692086"/>
            <a:ext cx="333223" cy="25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44541" y="682526"/>
            <a:ext cx="409388" cy="23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93400" y="1189229"/>
            <a:ext cx="333223" cy="27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45334" y="1189229"/>
            <a:ext cx="333223" cy="27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21169" y="1189229"/>
            <a:ext cx="409388" cy="23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4176" y="2638350"/>
            <a:ext cx="10488568" cy="3920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973752" y="1308510"/>
            <a:ext cx="295140" cy="27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0396" y="1870263"/>
            <a:ext cx="199933" cy="161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40396" y="2384411"/>
            <a:ext cx="199933" cy="161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73752" y="2860474"/>
            <a:ext cx="295140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30876" y="3422228"/>
            <a:ext cx="209454" cy="15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40396" y="3936375"/>
            <a:ext cx="199933" cy="161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83272" y="4412438"/>
            <a:ext cx="285619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73752" y="4926586"/>
            <a:ext cx="295140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03966" y="1718347"/>
            <a:ext cx="618842" cy="285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47239" y="2070868"/>
            <a:ext cx="618842" cy="285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84396" y="2394806"/>
            <a:ext cx="609322" cy="285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95173" y="2852130"/>
            <a:ext cx="894942" cy="285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66347" y="3585753"/>
            <a:ext cx="599801" cy="276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70876" y="4471818"/>
            <a:ext cx="609322" cy="2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65355" y="4462291"/>
            <a:ext cx="618842" cy="285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2022-07-16T14:07:26Z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