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141258"/>
            <a:ext cx="7430209" cy="101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3854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88" y="4067859"/>
            <a:ext cx="8640000" cy="245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7584" y="4134794"/>
            <a:ext cx="7839823" cy="224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43740"/>
            <a:ext cx="3277057" cy="924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17" y="2924944"/>
            <a:ext cx="684847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7587"/>
            <a:ext cx="8028408" cy="3627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064" y="3429000"/>
            <a:ext cx="8027456" cy="338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63688" y="5720925"/>
            <a:ext cx="407125" cy="37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732240" y="5747522"/>
            <a:ext cx="415976" cy="34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607911"/>
            <a:ext cx="8640000" cy="398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439942"/>
            <a:ext cx="8640000" cy="364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63461" y="3224393"/>
            <a:ext cx="447717" cy="36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276" y="3901911"/>
            <a:ext cx="438191" cy="39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9040" y="4579430"/>
            <a:ext cx="447717" cy="39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589508"/>
            <a:ext cx="8640000" cy="3567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30531" y="4617979"/>
            <a:ext cx="5086835" cy="400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76895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2288088"/>
            <a:ext cx="2124277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339930"/>
            <a:ext cx="3391223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53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329728"/>
            <a:ext cx="8640000" cy="313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18432" y="3463328"/>
            <a:ext cx="7973186" cy="288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4009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88" y="4149080"/>
            <a:ext cx="8640000" cy="253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7584" y="4301566"/>
            <a:ext cx="7030121" cy="2258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2022-07-16T13:58:13Z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