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8640000" cy="3492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8" y="3600115"/>
            <a:ext cx="8640000" cy="3285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646424" y="3800669"/>
            <a:ext cx="6811025" cy="2884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6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8028" y="4332215"/>
            <a:ext cx="4286659" cy="2260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692" y="1705768"/>
            <a:ext cx="3276600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029" y="2844800"/>
            <a:ext cx="3971925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9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41115" y="3677556"/>
            <a:ext cx="990694" cy="28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12008" y="4279196"/>
            <a:ext cx="1305049" cy="296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8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97168" y="1862354"/>
            <a:ext cx="514399" cy="29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9947" y="1967304"/>
            <a:ext cx="523925" cy="190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6055" y="2463431"/>
            <a:ext cx="1466990" cy="30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16220" y="3064508"/>
            <a:ext cx="962116" cy="30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07047" y="4839117"/>
            <a:ext cx="4334288" cy="400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35801" y="5440194"/>
            <a:ext cx="3819889" cy="400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914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20"/>
          <p:cNvSpPr/>
          <p:nvPr/>
        </p:nvSpPr>
        <p:spPr bwMode="white">
          <a:xfrm>
            <a:off x="5535478" y="6514474"/>
            <a:ext cx="975388" cy="28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565055" y="6514474"/>
            <a:ext cx="261909" cy="280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348880"/>
            <a:ext cx="3528392" cy="10801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420888"/>
            <a:ext cx="3835455" cy="1584176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411927" y="4723404"/>
            <a:ext cx="4160072" cy="1584176"/>
            <a:chOff x="411927" y="4723404"/>
            <a:chExt cx="4160072" cy="1584176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927" y="4723404"/>
              <a:ext cx="3656017" cy="1584176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0920" y="5337196"/>
              <a:ext cx="811079" cy="495672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4427984" y="4682294"/>
            <a:ext cx="4483527" cy="1942662"/>
            <a:chOff x="4427984" y="4682294"/>
            <a:chExt cx="4483527" cy="1942662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7984" y="4682294"/>
              <a:ext cx="3835455" cy="54690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6056" y="5040780"/>
              <a:ext cx="3835455" cy="15841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5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74125" y="2272814"/>
            <a:ext cx="3943726" cy="213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6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54280" y="3567585"/>
            <a:ext cx="2829195" cy="154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6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179869"/>
            <a:ext cx="3867519" cy="2271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1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169738"/>
            <a:ext cx="4877265" cy="1011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2022-07-16T13:44:27Z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