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518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37287" y="3789000"/>
            <a:ext cx="6039749" cy="293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4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4538660"/>
            <a:ext cx="5734597" cy="1753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1"/>
          <p:cNvSpPr txBox="1"/>
          <p:nvPr/>
        </p:nvSpPr>
        <p:spPr>
          <a:xfrm>
            <a:off x="755576" y="1844675"/>
            <a:ext cx="7488832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九　探索乐园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679" y="1861691"/>
            <a:ext cx="4238625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774" y="2924944"/>
            <a:ext cx="436245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6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Rectangle 22"/>
          <p:cNvSpPr/>
          <p:nvPr/>
        </p:nvSpPr>
        <p:spPr bwMode="white">
          <a:xfrm>
            <a:off x="1702041" y="3481623"/>
            <a:ext cx="257199" cy="295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4645547" y="3481623"/>
            <a:ext cx="276251" cy="295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340768"/>
            <a:ext cx="447675" cy="50405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101" y="1988840"/>
            <a:ext cx="447675" cy="50405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636912"/>
            <a:ext cx="447675" cy="50405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213" y="1340768"/>
            <a:ext cx="447675" cy="50405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988840"/>
            <a:ext cx="447675" cy="50405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636912"/>
            <a:ext cx="447675" cy="50405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340768"/>
            <a:ext cx="447675" cy="50405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25" y="1988840"/>
            <a:ext cx="447675" cy="50405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636912"/>
            <a:ext cx="447675" cy="50405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437" y="1340768"/>
            <a:ext cx="447675" cy="50405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29" y="1988840"/>
            <a:ext cx="447675" cy="504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437" y="2636912"/>
            <a:ext cx="447675" cy="50405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549" y="1340768"/>
            <a:ext cx="447675" cy="50405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541" y="1988840"/>
            <a:ext cx="447675" cy="5040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636912"/>
            <a:ext cx="447675" cy="50405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340768"/>
            <a:ext cx="447675" cy="50405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661" y="1988840"/>
            <a:ext cx="447675" cy="50405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661" y="2636912"/>
            <a:ext cx="447675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3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69737" y="1385147"/>
            <a:ext cx="457243" cy="314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55735" y="1385147"/>
            <a:ext cx="266725" cy="314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1953" y="2233839"/>
            <a:ext cx="485821" cy="314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64864" y="2233839"/>
            <a:ext cx="495347" cy="314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03232" y="2233839"/>
            <a:ext cx="485821" cy="314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8072" y="3082531"/>
            <a:ext cx="276251" cy="314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55117" y="3826328"/>
            <a:ext cx="257199" cy="295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06738" y="4560589"/>
            <a:ext cx="266725" cy="324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68899" y="4560589"/>
            <a:ext cx="266725" cy="314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31060" y="4570125"/>
            <a:ext cx="285777" cy="305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054721" y="5313922"/>
            <a:ext cx="257199" cy="295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07753" y="5313922"/>
            <a:ext cx="276251" cy="295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3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9450" y="2975936"/>
            <a:ext cx="6420463" cy="291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0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118915"/>
            <a:ext cx="6353781" cy="226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7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312630"/>
            <a:ext cx="6992017" cy="2442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1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7554" y="3321842"/>
            <a:ext cx="7601675" cy="3109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全屏显示(4:3)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宋体</vt:lpstr>
      <vt:lpstr>微软雅黑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2022-07-16T13:20:30Z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