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6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3282634"/>
            <a:ext cx="5934641" cy="30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6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3234958"/>
            <a:ext cx="6563351" cy="308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6" y="2780928"/>
            <a:ext cx="8172450" cy="523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59" y="3371081"/>
            <a:ext cx="243840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3567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212976"/>
            <a:ext cx="8640000" cy="3660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340768"/>
            <a:ext cx="3960440" cy="20882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32" y="1340768"/>
            <a:ext cx="3960440" cy="20882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3936344"/>
            <a:ext cx="4500016" cy="28050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96" y="4005064"/>
            <a:ext cx="4166004" cy="280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97300" y="2882038"/>
            <a:ext cx="314355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4004" y="4331296"/>
            <a:ext cx="361984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4798" y="2052779"/>
            <a:ext cx="314355" cy="29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3464" y="4227227"/>
            <a:ext cx="314355" cy="29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22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007" y="4231338"/>
            <a:ext cx="4701578" cy="257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51684"/>
            <a:ext cx="6772921" cy="309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2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2539277"/>
            <a:ext cx="6820551" cy="37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2022-07-16T13:13:46Z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