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7" d="100"/>
          <a:sy n="57" d="100"/>
        </p:scale>
        <p:origin x="90" y="8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0"/>
            <a:ext cx="8414171" cy="37032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589" y="3573016"/>
            <a:ext cx="8352928" cy="33261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683568" y="3758903"/>
            <a:ext cx="7395150" cy="2911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15230"/>
            <a:ext cx="3343742" cy="9050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076" y="2815208"/>
            <a:ext cx="65913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8751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994918" y="5140183"/>
            <a:ext cx="2624344" cy="1558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41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87730" y="4215321"/>
            <a:ext cx="2600573" cy="1686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264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42058" y="3193511"/>
            <a:ext cx="7600633" cy="3573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963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68502" y="3351041"/>
            <a:ext cx="7439735" cy="3082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821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68502" y="2672505"/>
            <a:ext cx="5829856" cy="2994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28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68502" y="2614788"/>
            <a:ext cx="7982712" cy="3651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613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78028" y="2662579"/>
            <a:ext cx="5972745" cy="2354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6</cp:revision>
  <dcterms:created xsi:type="dcterms:W3CDTF">2022-07-08T08:37:27Z</dcterms:created>
  <dcterms:modified xsi:type="dcterms:W3CDTF">2022-07-16T12:51:36Z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