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99392"/>
            <a:ext cx="8640000" cy="413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3933056"/>
            <a:ext cx="8640000" cy="279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5576" y="4142827"/>
            <a:ext cx="6001323" cy="248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4" y="1715230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26" y="2847975"/>
            <a:ext cx="64960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931989"/>
            <a:ext cx="3457905" cy="172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3501008"/>
            <a:ext cx="8640000" cy="343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0" y="873274"/>
            <a:ext cx="4193596" cy="26277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0" y="4185642"/>
            <a:ext cx="4193596" cy="262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656" y="1080000"/>
            <a:ext cx="864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555828" y="1916832"/>
            <a:ext cx="4824536" cy="2952328"/>
            <a:chOff x="177896" y="1937555"/>
            <a:chExt cx="4010407" cy="2429741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77896" y="1937555"/>
              <a:ext cx="647761" cy="39066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537037" y="1975669"/>
              <a:ext cx="3651266" cy="239162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84784"/>
            <a:ext cx="8640000" cy="4214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98784" y="5174420"/>
            <a:ext cx="3229283" cy="390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696717"/>
            <a:ext cx="8640000" cy="274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6584" y="2584719"/>
            <a:ext cx="3048291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584" y="3969239"/>
            <a:ext cx="2838721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064473"/>
            <a:ext cx="4972524" cy="248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073265"/>
            <a:ext cx="6401411" cy="249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