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328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8571" y="3678341"/>
            <a:ext cx="4150382" cy="258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85787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924944"/>
            <a:ext cx="653415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861048"/>
            <a:ext cx="3456384" cy="21826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24" y="3861048"/>
            <a:ext cx="4677576" cy="218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1080000"/>
            <a:ext cx="8640000" cy="312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39230"/>
            <a:ext cx="2952328" cy="24538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060848"/>
            <a:ext cx="2952328" cy="2453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49847" y="3976441"/>
            <a:ext cx="295303" cy="18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4599" y="3862108"/>
            <a:ext cx="257199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248" y="3862108"/>
            <a:ext cx="438191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8943" y="4814884"/>
            <a:ext cx="1771819" cy="2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7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7819" y="3035548"/>
            <a:ext cx="257199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5415" y="3140480"/>
            <a:ext cx="304829" cy="19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3026009"/>
            <a:ext cx="428665" cy="30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6441" y="3979935"/>
            <a:ext cx="1343153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3695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94253" y="2105592"/>
            <a:ext cx="1189715" cy="57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115089" y="2996631"/>
            <a:ext cx="1384903" cy="57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55576" y="3761776"/>
            <a:ext cx="4824536" cy="2592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1328"/>
            <a:ext cx="8186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9506" y="3736061"/>
            <a:ext cx="4224153" cy="2536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79012"/>
            <a:ext cx="8640000" cy="2917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2924944"/>
            <a:ext cx="8640000" cy="388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42636" y="3058744"/>
            <a:ext cx="6554344" cy="3746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2022-07-16T12:37:02Z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