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9" r:id="rId11"/>
    <p:sldId id="270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5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3713598"/>
            <a:ext cx="7715986" cy="1631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15230"/>
            <a:ext cx="3343742" cy="9050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460" y="2996952"/>
            <a:ext cx="6438900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8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40410" y="3273566"/>
            <a:ext cx="647761" cy="314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98491" y="3969785"/>
            <a:ext cx="990694" cy="314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16793" y="4780451"/>
            <a:ext cx="723969" cy="305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27384"/>
            <a:ext cx="8640000" cy="3536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85511"/>
            <a:ext cx="3600400" cy="21237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407091"/>
            <a:ext cx="3600400" cy="2123765"/>
          </a:xfrm>
          <a:prstGeom prst="rect">
            <a:avLst/>
          </a:prstGeom>
        </p:spPr>
      </p:pic>
      <p:pic>
        <p:nvPicPr>
          <p:cNvPr id="16" name="img_16777215" descr="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544" y="3373203"/>
            <a:ext cx="8640000" cy="2792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60" y="4221088"/>
            <a:ext cx="3600400" cy="21237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602" y="4216028"/>
            <a:ext cx="3600400" cy="212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060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88136" y="4957101"/>
            <a:ext cx="3568181" cy="1678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8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87730" y="4282239"/>
            <a:ext cx="3029239" cy="1029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5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87730" y="3653715"/>
            <a:ext cx="1981389" cy="953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8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01953" y="3291055"/>
            <a:ext cx="3334068" cy="224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6632"/>
            <a:ext cx="8640000" cy="3285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9925" y="918848"/>
            <a:ext cx="3334068" cy="2253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103021"/>
            <a:ext cx="8640000" cy="3854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749450" y="4524558"/>
            <a:ext cx="3334068" cy="2251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2022-07-16T12:30:06Z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