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8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0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94422" y="5754913"/>
            <a:ext cx="253158" cy="29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6172" y="5754913"/>
            <a:ext cx="262199" cy="29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29" y="1772816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996952"/>
            <a:ext cx="4876800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113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59858" y="1739571"/>
            <a:ext cx="295303" cy="21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241496"/>
            <a:ext cx="8640000" cy="320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4464465" y="3865246"/>
            <a:ext cx="312822" cy="20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120219" y="3865245"/>
            <a:ext cx="495347" cy="32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63" y="4592402"/>
            <a:ext cx="7829661" cy="1500894"/>
          </a:xfrm>
          <a:prstGeom prst="rect">
            <a:avLst/>
          </a:prstGeom>
        </p:spPr>
      </p:pic>
      <p:sp useBgFill="1">
        <p:nvSpPr>
          <p:cNvPr id="11" name="Rectangle 6"/>
          <p:cNvSpPr/>
          <p:nvPr/>
        </p:nvSpPr>
        <p:spPr bwMode="white">
          <a:xfrm>
            <a:off x="2699793" y="5517232"/>
            <a:ext cx="360040" cy="32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3419873" y="5355036"/>
            <a:ext cx="432048" cy="48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0648"/>
            <a:ext cx="8136904" cy="65285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261791"/>
            <a:ext cx="360040" cy="325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581" y="1268759"/>
            <a:ext cx="369379" cy="3336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852936"/>
            <a:ext cx="369379" cy="3336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852936"/>
            <a:ext cx="504056" cy="3336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581128"/>
            <a:ext cx="1584176" cy="43204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899592" y="5229200"/>
            <a:ext cx="6912768" cy="1152128"/>
            <a:chOff x="899592" y="5373216"/>
            <a:chExt cx="6912768" cy="11521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5373216"/>
              <a:ext cx="1656184" cy="50405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592" y="6021288"/>
              <a:ext cx="720080" cy="5040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0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379263" y="4810050"/>
            <a:ext cx="295303" cy="228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2802" y="4771891"/>
            <a:ext cx="466769" cy="30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2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26760" y="1518365"/>
            <a:ext cx="276251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2196" y="1384949"/>
            <a:ext cx="485821" cy="32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5812" y="3252765"/>
            <a:ext cx="266725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5558" y="3205117"/>
            <a:ext cx="266725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96136" y="5013176"/>
            <a:ext cx="360040" cy="30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46033" y="4996696"/>
            <a:ext cx="257199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9741"/>
            <a:ext cx="8640000" cy="406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17323" y="1444240"/>
            <a:ext cx="314355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1722" y="3045886"/>
            <a:ext cx="323880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4242917"/>
            <a:ext cx="8640000" cy="242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5186083" y="5312843"/>
            <a:ext cx="430509" cy="558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27913"/>
            <a:ext cx="8640000" cy="3419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79528" y="2229456"/>
            <a:ext cx="257199" cy="29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3001" y="3022311"/>
            <a:ext cx="257199" cy="29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269001"/>
            <a:ext cx="8640000" cy="3616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577087" y="3545716"/>
            <a:ext cx="257199" cy="29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3928663" y="4347236"/>
            <a:ext cx="257199" cy="29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6389837" y="5272801"/>
            <a:ext cx="378883" cy="28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538983" y="5272801"/>
            <a:ext cx="257199" cy="29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7034110" y="6379663"/>
            <a:ext cx="266725" cy="2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26099" y="3149258"/>
            <a:ext cx="26672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1424" y="3149258"/>
            <a:ext cx="266725" cy="22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64335" y="3950261"/>
            <a:ext cx="266725" cy="22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46165" y="3893046"/>
            <a:ext cx="400088" cy="381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2022-07-16T12:16:51Z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