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3543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1156162"/>
            <a:ext cx="7363528" cy="182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31013"/>
            <a:ext cx="8640000" cy="3854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30399" y="4700604"/>
            <a:ext cx="7449261" cy="183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67" y="1781845"/>
            <a:ext cx="4829849" cy="885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23" y="2996952"/>
            <a:ext cx="465772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2617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85895" y="3737650"/>
            <a:ext cx="1229700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9656" y="4484991"/>
            <a:ext cx="455444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69656" y="5232333"/>
            <a:ext cx="655840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9656" y="5979675"/>
            <a:ext cx="1056631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78601" y="2968608"/>
            <a:ext cx="876383" cy="39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922" y="4513833"/>
            <a:ext cx="1295523" cy="40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6242" y="5295984"/>
            <a:ext cx="1638456" cy="40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16529" y="2587917"/>
            <a:ext cx="276251" cy="22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5757" y="3618646"/>
            <a:ext cx="285777" cy="22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4639831"/>
            <a:ext cx="285777" cy="22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8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50288" y="2178846"/>
            <a:ext cx="276251" cy="305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8965" y="2178846"/>
            <a:ext cx="447717" cy="305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99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26496" y="3032192"/>
            <a:ext cx="361984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4293096"/>
            <a:ext cx="8640000" cy="2295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691680" y="5301208"/>
            <a:ext cx="410402" cy="38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758976" y="3530070"/>
            <a:ext cx="7211113" cy="1839935"/>
            <a:chOff x="758976" y="3530070"/>
            <a:chExt cx="7211113" cy="1839935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758976" y="3530070"/>
              <a:ext cx="5448820" cy="1839935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7" name="Rectangle 6"/>
            <p:cNvSpPr/>
            <p:nvPr/>
          </p:nvSpPr>
          <p:spPr bwMode="white">
            <a:xfrm>
              <a:off x="6255426" y="3539603"/>
              <a:ext cx="1714663" cy="40040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1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456773"/>
            <a:ext cx="7630253" cy="1832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2022-07-16T11:55:53Z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