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7384"/>
            <a:ext cx="8640000" cy="3414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552" y="3297408"/>
            <a:ext cx="8640000" cy="3155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62448" y="4126911"/>
            <a:ext cx="4667695" cy="1744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67" y="1724756"/>
            <a:ext cx="4829849" cy="8859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929508"/>
            <a:ext cx="5267325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1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0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45856" y="2778281"/>
            <a:ext cx="1457464" cy="29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74434" y="3579717"/>
            <a:ext cx="1419360" cy="29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41115" y="4381154"/>
            <a:ext cx="1257420" cy="29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41115" y="5182590"/>
            <a:ext cx="1266945" cy="29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41115" y="5984026"/>
            <a:ext cx="1257420" cy="29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6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260648"/>
            <a:ext cx="8640000" cy="4203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5576" y="495066"/>
            <a:ext cx="7487364" cy="3870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149080"/>
            <a:ext cx="8640000" cy="2249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39925" y="5111657"/>
            <a:ext cx="7449261" cy="112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5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16132" y="3892937"/>
            <a:ext cx="7411157" cy="2374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416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2600" y="4174813"/>
            <a:ext cx="8640000" cy="2638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294496" y="4289533"/>
            <a:ext cx="7477839" cy="2380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6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0399" y="3187740"/>
            <a:ext cx="7001543" cy="1058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2022-07-16T11:35:41Z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