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70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108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CAC06-5225-43A8-B6ED-16D3FE702357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E2093-1096-4442-B883-6C741F7277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904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E2093-1096-4442-B883-6C741F7277F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00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-27384"/>
            <a:ext cx="8640000" cy="3569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9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3284984"/>
            <a:ext cx="7992888" cy="35417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grpSp>
        <p:nvGrpSpPr>
          <p:cNvPr id="13" name="组合 12"/>
          <p:cNvGrpSpPr/>
          <p:nvPr/>
        </p:nvGrpSpPr>
        <p:grpSpPr>
          <a:xfrm>
            <a:off x="611560" y="3429000"/>
            <a:ext cx="5040560" cy="3281920"/>
            <a:chOff x="611560" y="3429000"/>
            <a:chExt cx="5040560" cy="32819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2056" y="3429000"/>
              <a:ext cx="4860064" cy="59921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1560" y="4042775"/>
              <a:ext cx="2453412" cy="61036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7864" y="4910587"/>
              <a:ext cx="4720240" cy="48577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5040" y="5623548"/>
              <a:ext cx="1952625" cy="48577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4440" y="6225145"/>
              <a:ext cx="4887680" cy="48577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064" y="1781175"/>
            <a:ext cx="4829849" cy="88594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779" y="2996952"/>
            <a:ext cx="5343525" cy="55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74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007091" y="3304134"/>
            <a:ext cx="866857" cy="305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67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16352" y="2824525"/>
            <a:ext cx="1714663" cy="409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06826" y="4349793"/>
            <a:ext cx="1285997" cy="390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69031" y="5865529"/>
            <a:ext cx="1714663" cy="409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98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159506" y="2061638"/>
            <a:ext cx="276251" cy="295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07312" y="2824076"/>
            <a:ext cx="685865" cy="295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07312" y="3586514"/>
            <a:ext cx="1524145" cy="295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36022" y="4339422"/>
            <a:ext cx="895435" cy="295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36022" y="5101860"/>
            <a:ext cx="476295" cy="295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60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960564" y="3004854"/>
            <a:ext cx="276251" cy="219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60564" y="4519963"/>
            <a:ext cx="276251" cy="219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70090" y="6035071"/>
            <a:ext cx="266725" cy="228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50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282901" y="2872835"/>
            <a:ext cx="6268048" cy="400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536" y="3812042"/>
            <a:ext cx="8640000" cy="1345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1270935" y="4670648"/>
            <a:ext cx="6477618" cy="400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865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39506" y="3454420"/>
            <a:ext cx="7563761" cy="3250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52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68502" y="3571162"/>
            <a:ext cx="7982712" cy="1928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全屏显示(4:3)</PresentationFormat>
  <Paragraphs>1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等线</vt:lpstr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6</cp:revision>
  <dcterms:created xsi:type="dcterms:W3CDTF">2022-07-08T08:37:27Z</dcterms:created>
  <dcterms:modified xsi:type="dcterms:W3CDTF">2022-07-16T11:29:31Z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