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7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165" y="4031404"/>
            <a:ext cx="7989803" cy="254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24818"/>
            <a:ext cx="4829175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24944"/>
            <a:ext cx="441960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59197" y="4929167"/>
            <a:ext cx="1076427" cy="30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411" y="4938694"/>
            <a:ext cx="171466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71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50818" y="1165314"/>
            <a:ext cx="628710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3092058"/>
            <a:ext cx="1105005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4064969"/>
            <a:ext cx="257199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4257" y="4055430"/>
            <a:ext cx="895435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5991713"/>
            <a:ext cx="466769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9875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5370" y="2598179"/>
            <a:ext cx="264195" cy="21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5586" y="3717032"/>
            <a:ext cx="396294" cy="22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2731" y="4879280"/>
            <a:ext cx="264195" cy="21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6512" y="6024234"/>
            <a:ext cx="264195" cy="21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406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76329" y="2193109"/>
            <a:ext cx="1260448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5597" y="3129921"/>
            <a:ext cx="1658972" cy="38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5077" y="4076008"/>
            <a:ext cx="1251180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8017" y="5022095"/>
            <a:ext cx="852656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88489" y="5958906"/>
            <a:ext cx="824852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3532877"/>
            <a:ext cx="7192061" cy="111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510255"/>
            <a:ext cx="7868401" cy="11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2709180"/>
            <a:ext cx="5086835" cy="251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