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496" y="44624"/>
            <a:ext cx="8640000" cy="5937448"/>
            <a:chOff x="35496" y="44624"/>
            <a:chExt cx="8640000" cy="5937448"/>
          </a:xfrm>
        </p:grpSpPr>
        <p:pic>
          <p:nvPicPr>
            <p:cNvPr id="4" name="img_16777215" descr="1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496" y="44624"/>
              <a:ext cx="8640000" cy="574275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3070" y="3429000"/>
              <a:ext cx="5544616" cy="2553072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478" y="2823344"/>
            <a:ext cx="4629150" cy="190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79265"/>
            <a:ext cx="6897612" cy="2016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3" y="4728344"/>
            <a:ext cx="7147243" cy="1843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9046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51" y="2746375"/>
            <a:ext cx="46386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83651" y="4065584"/>
            <a:ext cx="476295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4761903"/>
            <a:ext cx="476295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8309"/>
            <a:ext cx="8640000" cy="357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02571" y="1192487"/>
            <a:ext cx="285777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279034"/>
            <a:ext cx="257199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69437"/>
            <a:ext cx="8640000" cy="275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397212" y="6000863"/>
            <a:ext cx="647761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15904"/>
            <a:ext cx="8640000" cy="352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2068" y="1912349"/>
            <a:ext cx="276251" cy="219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1594" y="3303816"/>
            <a:ext cx="2667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80" y="3835895"/>
            <a:ext cx="8640000" cy="283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753408" y="4732681"/>
            <a:ext cx="390562" cy="381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839141" y="6192345"/>
            <a:ext cx="266725" cy="22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764704"/>
            <a:ext cx="8640000" cy="334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79984" y="2337304"/>
            <a:ext cx="2162381" cy="106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040" y="3707527"/>
            <a:ext cx="8640000" cy="263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427984" y="3917721"/>
            <a:ext cx="3915148" cy="243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456162"/>
            <a:ext cx="6153737" cy="109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332296"/>
            <a:ext cx="5334509" cy="2490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133604"/>
            <a:ext cx="6353781" cy="110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