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2179"/>
            <a:ext cx="8244432" cy="6417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9" name="组合 8"/>
          <p:cNvGrpSpPr/>
          <p:nvPr/>
        </p:nvGrpSpPr>
        <p:grpSpPr>
          <a:xfrm>
            <a:off x="216000" y="2348880"/>
            <a:ext cx="7020296" cy="4385459"/>
            <a:chOff x="216000" y="2348880"/>
            <a:chExt cx="7020296" cy="4385459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216000" y="2348880"/>
              <a:ext cx="3779936" cy="376113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9912" y="5523779"/>
              <a:ext cx="742950" cy="55245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52" y="6181889"/>
              <a:ext cx="6696744" cy="5524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 txBox="1"/>
          <p:nvPr/>
        </p:nvSpPr>
        <p:spPr>
          <a:xfrm>
            <a:off x="755576" y="1844675"/>
            <a:ext cx="7488832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六　多边形的面积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51" y="1779542"/>
            <a:ext cx="6268325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138" y="2943225"/>
            <a:ext cx="53911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71400"/>
            <a:ext cx="8640000" cy="292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348880"/>
            <a:ext cx="8206708" cy="4567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944967" y="5658791"/>
            <a:ext cx="416216" cy="362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699792" y="5640666"/>
            <a:ext cx="760047" cy="38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716016" y="5649728"/>
            <a:ext cx="787193" cy="37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876256" y="5658791"/>
            <a:ext cx="416216" cy="362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1316477" y="6344907"/>
            <a:ext cx="2135371" cy="38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988480" y="3111927"/>
            <a:ext cx="3553164" cy="115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31192" y="1376026"/>
            <a:ext cx="3429327" cy="267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236675" cy="4411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437" y="4221088"/>
            <a:ext cx="7731003" cy="2752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01934" y="4394470"/>
            <a:ext cx="7176960" cy="236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8028" y="2749940"/>
            <a:ext cx="4458125" cy="2357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0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2731444"/>
            <a:ext cx="3448379" cy="236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9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405995"/>
            <a:ext cx="3515060" cy="306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全屏显示(4:3)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微软雅黑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2022-07-16T10:03:13Z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