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90" y="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1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4476152"/>
            <a:ext cx="5505975" cy="171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59" y="1650434"/>
            <a:ext cx="6268325" cy="857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907" y="2924944"/>
            <a:ext cx="4505325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4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13039"/>
            <a:ext cx="8640000" cy="3852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40988" y="703735"/>
            <a:ext cx="1733715" cy="400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3281" y="2000469"/>
            <a:ext cx="885909" cy="381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7504" y="2620232"/>
            <a:ext cx="457243" cy="400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41781" y="2629767"/>
            <a:ext cx="428665" cy="390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7" name="组合 16"/>
          <p:cNvGrpSpPr/>
          <p:nvPr/>
        </p:nvGrpSpPr>
        <p:grpSpPr>
          <a:xfrm>
            <a:off x="3255563" y="3268600"/>
            <a:ext cx="2210011" cy="390927"/>
            <a:chOff x="3255563" y="3268600"/>
            <a:chExt cx="2210011" cy="390927"/>
          </a:xfrm>
        </p:grpSpPr>
        <p:sp useBgFill="1">
          <p:nvSpPr>
            <p:cNvPr id="9" name="Rectangle 8"/>
            <p:cNvSpPr/>
            <p:nvPr/>
          </p:nvSpPr>
          <p:spPr bwMode="white">
            <a:xfrm>
              <a:off x="3255563" y="3268600"/>
              <a:ext cx="895435" cy="390927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0" name="Rectangle 9"/>
            <p:cNvSpPr/>
            <p:nvPr/>
          </p:nvSpPr>
          <p:spPr bwMode="white">
            <a:xfrm>
              <a:off x="4198628" y="3316274"/>
              <a:ext cx="314355" cy="257439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1" name="Rectangle 10"/>
            <p:cNvSpPr/>
            <p:nvPr/>
          </p:nvSpPr>
          <p:spPr bwMode="white">
            <a:xfrm>
              <a:off x="4570139" y="3268600"/>
              <a:ext cx="895435" cy="390927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 useBgFill="1">
        <p:nvSpPr>
          <p:cNvPr id="12" name="Rectangle 11"/>
          <p:cNvSpPr/>
          <p:nvPr/>
        </p:nvSpPr>
        <p:spPr bwMode="white">
          <a:xfrm>
            <a:off x="6789676" y="3268600"/>
            <a:ext cx="438191" cy="400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64604" y="3945571"/>
            <a:ext cx="247673" cy="295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36820" y="3916967"/>
            <a:ext cx="2610099" cy="390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176" y="4437112"/>
            <a:ext cx="8640000" cy="1954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4"/>
          <p:cNvSpPr/>
          <p:nvPr/>
        </p:nvSpPr>
        <p:spPr bwMode="white">
          <a:xfrm>
            <a:off x="6852260" y="5304706"/>
            <a:ext cx="657287" cy="295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16000" y="116632"/>
            <a:ext cx="8640000" cy="3939964"/>
            <a:chOff x="216000" y="116632"/>
            <a:chExt cx="8640000" cy="3939964"/>
          </a:xfrm>
        </p:grpSpPr>
        <p:pic>
          <p:nvPicPr>
            <p:cNvPr id="4" name="img_16777215" descr="3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00" y="116632"/>
              <a:ext cx="8640000" cy="393996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sp useBgFill="1">
          <p:nvSpPr>
            <p:cNvPr id="6" name="Rectangle 5"/>
            <p:cNvSpPr/>
            <p:nvPr/>
          </p:nvSpPr>
          <p:spPr bwMode="white">
            <a:xfrm>
              <a:off x="787554" y="3484204"/>
              <a:ext cx="5744123" cy="400674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8432" y="3915965"/>
            <a:ext cx="8678104" cy="3257451"/>
            <a:chOff x="718432" y="3915965"/>
            <a:chExt cx="8678104" cy="3257451"/>
          </a:xfrm>
        </p:grpSpPr>
        <p:pic>
          <p:nvPicPr>
            <p:cNvPr id="7" name="img_16777215" descr="4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6536" y="3915965"/>
              <a:ext cx="8640000" cy="325745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sp useBgFill="1">
          <p:nvSpPr>
            <p:cNvPr id="8" name="Rectangle 4"/>
            <p:cNvSpPr/>
            <p:nvPr/>
          </p:nvSpPr>
          <p:spPr bwMode="white">
            <a:xfrm>
              <a:off x="718432" y="6657573"/>
              <a:ext cx="4715325" cy="391658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778" y="1844824"/>
            <a:ext cx="5632750" cy="6308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778" y="4764525"/>
            <a:ext cx="4641386" cy="5407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778" y="1654349"/>
            <a:ext cx="5452222" cy="723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9615" y="4528412"/>
            <a:ext cx="5452222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210238"/>
            <a:ext cx="5734597" cy="1041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5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369157"/>
            <a:ext cx="4877265" cy="105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2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903176"/>
            <a:ext cx="5858434" cy="2374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2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996306"/>
            <a:ext cx="4267607" cy="237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2022-07-16T09:57:41Z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