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90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529316"/>
            <a:ext cx="4429547" cy="1820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216645"/>
            <a:ext cx="5105887" cy="250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39046"/>
            <a:ext cx="6268325" cy="85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3068960"/>
            <a:ext cx="724852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1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350906" y="3779611"/>
            <a:ext cx="666813" cy="295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3916" y="4714458"/>
            <a:ext cx="647761" cy="295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07400" y="5658845"/>
            <a:ext cx="657287" cy="295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0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988921" y="2891640"/>
            <a:ext cx="257199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41115" y="5895150"/>
            <a:ext cx="276251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6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50156" y="2818880"/>
            <a:ext cx="466769" cy="29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8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01953" y="3578758"/>
            <a:ext cx="4410496" cy="2327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1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552" y="2540682"/>
            <a:ext cx="6264696" cy="1752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0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25658" y="3529465"/>
            <a:ext cx="5944167" cy="182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6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473028"/>
            <a:ext cx="5515501" cy="183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2022-07-16T09:50:28Z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