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108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ED2D-12D2-40E9-B1DD-0AA2F58159B7}" type="datetimeFigureOut">
              <a:rPr lang="zh-CN" altLang="en-US" smtClean="0"/>
              <a:t>2022/7/16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937CA-46E0-4EE7-BD44-F9840F000D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937CA-46E0-4EE7-BD44-F9840F000DD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6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423624"/>
            <a:ext cx="5944167" cy="111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9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grpSp>
        <p:nvGrpSpPr>
          <p:cNvPr id="10" name="组合 9"/>
          <p:cNvGrpSpPr/>
          <p:nvPr/>
        </p:nvGrpSpPr>
        <p:grpSpPr>
          <a:xfrm>
            <a:off x="758976" y="4696391"/>
            <a:ext cx="4972524" cy="1832051"/>
            <a:chOff x="758976" y="4696391"/>
            <a:chExt cx="4972524" cy="1832051"/>
          </a:xfrm>
        </p:grpSpPr>
        <p:grpSp>
          <p:nvGrpSpPr>
            <p:cNvPr id="9" name="组合 8"/>
            <p:cNvGrpSpPr/>
            <p:nvPr/>
          </p:nvGrpSpPr>
          <p:grpSpPr>
            <a:xfrm>
              <a:off x="758976" y="4696391"/>
              <a:ext cx="4972524" cy="1125948"/>
              <a:chOff x="758976" y="4696391"/>
              <a:chExt cx="4972524" cy="1125948"/>
            </a:xfrm>
          </p:grpSpPr>
          <p:sp useBgFill="1">
            <p:nvSpPr>
              <p:cNvPr id="6" name="Rectangle 5"/>
              <p:cNvSpPr/>
              <p:nvPr/>
            </p:nvSpPr>
            <p:spPr bwMode="white">
              <a:xfrm>
                <a:off x="758976" y="4696391"/>
                <a:ext cx="3829415" cy="410303"/>
              </a:xfrm>
              <a:prstGeom prst="rect">
                <a:avLst/>
              </a:prstGeom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 cap="flat" cmpd="sng" algn="ctr">
                    <a:solidFill>
                      <a:schemeClr val="accent1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 useBgFill="1">
            <p:nvSpPr>
              <p:cNvPr id="7" name="Rectangle 6"/>
              <p:cNvSpPr/>
              <p:nvPr/>
            </p:nvSpPr>
            <p:spPr bwMode="white">
              <a:xfrm>
                <a:off x="768502" y="5421578"/>
                <a:ext cx="4962998" cy="400761"/>
              </a:xfrm>
              <a:prstGeom prst="rect">
                <a:avLst/>
              </a:prstGeom>
              <a:ln w="635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6350" cap="flat" cmpd="sng" algn="ctr">
                    <a:solidFill>
                      <a:schemeClr val="accent1"/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 useBgFill="1">
          <p:nvSpPr>
            <p:cNvPr id="8" name="Rectangle 7"/>
            <p:cNvSpPr/>
            <p:nvPr/>
          </p:nvSpPr>
          <p:spPr bwMode="white">
            <a:xfrm>
              <a:off x="1406738" y="6137223"/>
              <a:ext cx="2238588" cy="391219"/>
            </a:xfrm>
            <a:prstGeom prst="rect">
              <a:avLst/>
            </a:prstGeom>
            <a:ln w="635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635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39046"/>
            <a:ext cx="6268325" cy="857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708920"/>
            <a:ext cx="50292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34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45239" y="4664701"/>
            <a:ext cx="1771819" cy="390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5801" y="6056633"/>
            <a:ext cx="438191" cy="305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1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87775" y="1977714"/>
            <a:ext cx="485821" cy="30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4011895"/>
            <a:ext cx="466769" cy="305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970090" y="2661660"/>
            <a:ext cx="266725" cy="21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090" y="4014647"/>
            <a:ext cx="266725" cy="219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74831" y="5986958"/>
            <a:ext cx="390562" cy="381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7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26584" y="3167137"/>
            <a:ext cx="3276912" cy="390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8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83607" y="1681077"/>
            <a:ext cx="2362425" cy="1039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74081" y="4094926"/>
            <a:ext cx="2391003" cy="1049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505036"/>
            <a:ext cx="5382138" cy="1117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5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8976" y="3513216"/>
            <a:ext cx="7001543" cy="180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全屏显示(4:3)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6</cp:revision>
  <dcterms:created xsi:type="dcterms:W3CDTF">2022-07-08T08:37:27Z</dcterms:created>
  <dcterms:modified xsi:type="dcterms:W3CDTF">2022-07-16T09:48:10Z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