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90" y="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9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99280"/>
            <a:ext cx="7658831" cy="3384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675"/>
            <a:ext cx="6477904" cy="7335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00" y="3140968"/>
            <a:ext cx="7781925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9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87819" y="3966913"/>
            <a:ext cx="438191" cy="390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12405" y="3976441"/>
            <a:ext cx="438191" cy="390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30663" y="4719607"/>
            <a:ext cx="447717" cy="38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12405" y="4748190"/>
            <a:ext cx="1105005" cy="314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59638" y="1947713"/>
            <a:ext cx="3781786" cy="400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21402" y="4159905"/>
            <a:ext cx="4239029" cy="400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624"/>
            <a:ext cx="8640000" cy="4162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44710" y="1734364"/>
            <a:ext cx="3553164" cy="515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809562" y="2321616"/>
            <a:ext cx="3553164" cy="515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39552" y="3140968"/>
            <a:ext cx="3553164" cy="515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710" y="3259547"/>
            <a:ext cx="8640000" cy="3852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806606" y="4480003"/>
            <a:ext cx="3372171" cy="543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806605" y="5023380"/>
            <a:ext cx="3372171" cy="543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628710" y="5838445"/>
            <a:ext cx="3372171" cy="543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01054"/>
            <a:ext cx="8640000" cy="3515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58706"/>
            <a:ext cx="3562690" cy="52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199537"/>
            <a:ext cx="8640000" cy="3541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48139" y="2001254"/>
            <a:ext cx="3772260" cy="55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73206" y="2649326"/>
            <a:ext cx="3562690" cy="52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252924" y="4421014"/>
            <a:ext cx="3959036" cy="506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210275" y="5044308"/>
            <a:ext cx="3959036" cy="506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252924" y="5802557"/>
            <a:ext cx="3959036" cy="506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6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4310809"/>
            <a:ext cx="5944167" cy="1143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6499" y="1080000"/>
            <a:ext cx="8759501" cy="4423473"/>
            <a:chOff x="96499" y="1080000"/>
            <a:chExt cx="8759501" cy="4423473"/>
          </a:xfrm>
        </p:grpSpPr>
        <p:pic>
          <p:nvPicPr>
            <p:cNvPr id="4" name="img_16777215" descr="7.pn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00" y="1080000"/>
              <a:ext cx="8640000" cy="442347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sp useBgFill="1">
          <p:nvSpPr>
            <p:cNvPr id="6" name="Rectangle 5"/>
            <p:cNvSpPr/>
            <p:nvPr/>
          </p:nvSpPr>
          <p:spPr bwMode="white">
            <a:xfrm>
              <a:off x="96499" y="4149079"/>
              <a:ext cx="6491725" cy="135439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314754"/>
            <a:ext cx="6552728" cy="14185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086154"/>
            <a:ext cx="6840760" cy="1647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8640000" cy="1215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685" y="2074637"/>
            <a:ext cx="8640000" cy="3802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2022-07-08T08:37:00Z</dcterms:created>
  <dcterms:modified xsi:type="dcterms:W3CDTF">2022-07-17T02:35:19Z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