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4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3340510"/>
            <a:ext cx="6563351" cy="1068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16632"/>
            <a:ext cx="8640000" cy="4423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536" y="4574031"/>
            <a:ext cx="8640000" cy="2095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752220" y="4574031"/>
            <a:ext cx="5475964" cy="1879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489" y="1844675"/>
            <a:ext cx="6477000" cy="733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924944"/>
            <a:ext cx="5391150" cy="62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8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949715" y="3909787"/>
            <a:ext cx="447717" cy="390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17146" y="3900259"/>
            <a:ext cx="447717" cy="400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49715" y="4595796"/>
            <a:ext cx="438191" cy="381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50509" y="4633908"/>
            <a:ext cx="657287" cy="29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6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188965" y="1213606"/>
            <a:ext cx="447717" cy="400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30840" y="1910268"/>
            <a:ext cx="438191" cy="381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50641" y="1910268"/>
            <a:ext cx="447717" cy="381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40233" y="2635559"/>
            <a:ext cx="428665" cy="295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97212" y="5345860"/>
            <a:ext cx="4429547" cy="391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03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44710" y="2671428"/>
            <a:ext cx="3762734" cy="1677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4710" y="5415926"/>
            <a:ext cx="1657508" cy="991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80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975990"/>
            <a:ext cx="3153076" cy="1669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4721150"/>
            <a:ext cx="2743461" cy="1839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47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111876" y="3445404"/>
            <a:ext cx="4556468" cy="391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92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3369977"/>
            <a:ext cx="5715545" cy="1059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6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4065911"/>
            <a:ext cx="7001543" cy="107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6</cp:revision>
  <dcterms:created xsi:type="dcterms:W3CDTF">2022-07-08T08:37:27Z</dcterms:created>
  <dcterms:modified xsi:type="dcterms:W3CDTF">2022-07-16T08:38:05Z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