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108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9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005064"/>
            <a:ext cx="2880320" cy="5715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187624" y="4077072"/>
            <a:ext cx="7488832" cy="1261630"/>
            <a:chOff x="1187624" y="4077072"/>
            <a:chExt cx="7488832" cy="126163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2537" y="4077072"/>
              <a:ext cx="5173919" cy="5715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7624" y="4767202"/>
              <a:ext cx="2066925" cy="5715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15" y="1704453"/>
            <a:ext cx="3600953" cy="1076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951" y="3039616"/>
            <a:ext cx="6448425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8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930663" y="4529876"/>
            <a:ext cx="257199" cy="295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640000" cy="5341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68635" y="2400916"/>
            <a:ext cx="257199" cy="305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59065" y="5720081"/>
            <a:ext cx="1276471" cy="391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8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8502" y="4739702"/>
            <a:ext cx="2133803" cy="390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22" y="116632"/>
            <a:ext cx="8378210" cy="3384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501008"/>
            <a:ext cx="7056784" cy="23234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6021288"/>
            <a:ext cx="5153025" cy="5143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5954612"/>
            <a:ext cx="5009009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8811287" cy="32403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509120"/>
            <a:ext cx="7560840" cy="14593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76" y="4290044"/>
            <a:ext cx="7849740" cy="1515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8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330531" y="5349624"/>
            <a:ext cx="1705137" cy="400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47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9925" y="2703199"/>
            <a:ext cx="7411157" cy="401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7</cp:revision>
  <dcterms:created xsi:type="dcterms:W3CDTF">2022-07-08T08:37:27Z</dcterms:created>
  <dcterms:modified xsi:type="dcterms:W3CDTF">2022-07-16T08:23:46Z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