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01953" y="4392943"/>
            <a:ext cx="3819889" cy="4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3356992"/>
            <a:ext cx="7288459" cy="74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1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6585" y="5661248"/>
            <a:ext cx="4081439" cy="40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755576" y="1844675"/>
            <a:ext cx="7488832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四　可能性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50" y="1776611"/>
            <a:ext cx="36004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2" y="3114675"/>
            <a:ext cx="501967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3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40189" y="4138005"/>
            <a:ext cx="866857" cy="390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 bwMode="white">
          <a:xfrm>
            <a:off x="5512405" y="2101490"/>
            <a:ext cx="257199" cy="30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223" y="3619407"/>
            <a:ext cx="276251" cy="29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0" name="组合 9"/>
          <p:cNvGrpSpPr/>
          <p:nvPr/>
        </p:nvGrpSpPr>
        <p:grpSpPr>
          <a:xfrm>
            <a:off x="36456" y="1440040"/>
            <a:ext cx="8640000" cy="4005184"/>
            <a:chOff x="216000" y="1080000"/>
            <a:chExt cx="8640000" cy="4005184"/>
          </a:xfrm>
        </p:grpSpPr>
        <p:pic>
          <p:nvPicPr>
            <p:cNvPr id="4" name="img_16777215" descr="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00" y="1080000"/>
              <a:ext cx="8640000" cy="37900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34" y="4221088"/>
              <a:ext cx="2195760" cy="86409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080" y="2271911"/>
            <a:ext cx="781050" cy="581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878" y="3784079"/>
            <a:ext cx="7810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79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9632" y="2670574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0663" y="2670574"/>
            <a:ext cx="466769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7003" y="2670574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5856" y="2670574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0741" y="2670574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44008" y="2670574"/>
            <a:ext cx="466769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3309" y="2670574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79175" y="2670574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88224" y="2670574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473744"/>
            <a:ext cx="8640000" cy="279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/>
          <p:cNvSpPr/>
          <p:nvPr/>
        </p:nvSpPr>
        <p:spPr bwMode="white">
          <a:xfrm>
            <a:off x="1299370" y="5312909"/>
            <a:ext cx="466769" cy="40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2013813" y="5303379"/>
            <a:ext cx="409614" cy="39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2680626" y="5303379"/>
            <a:ext cx="409614" cy="39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3356966" y="5303379"/>
            <a:ext cx="400088" cy="39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4033306" y="5303379"/>
            <a:ext cx="409614" cy="39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4700119" y="5303379"/>
            <a:ext cx="409614" cy="39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5347881" y="5303379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6024221" y="5303379"/>
            <a:ext cx="466769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6671983" y="5303379"/>
            <a:ext cx="457243" cy="3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1953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8293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632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1446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7786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74125" y="2824412"/>
            <a:ext cx="400088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0939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26804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65040" y="2824412"/>
            <a:ext cx="409614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87730" y="3920628"/>
            <a:ext cx="2143329" cy="4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6585" y="4869160"/>
            <a:ext cx="4009431" cy="57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9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379263" y="3960642"/>
            <a:ext cx="266725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552" y="2636911"/>
            <a:ext cx="7848872" cy="227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全屏显示(4:3)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2022-07-16T08:03:05Z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