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3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659051"/>
            <a:ext cx="4677221" cy="108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51016"/>
            <a:ext cx="4191585" cy="6858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71" y="3048000"/>
            <a:ext cx="50768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-99392"/>
            <a:ext cx="8640000" cy="3412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080" y="3187784"/>
            <a:ext cx="8640000" cy="352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132856"/>
            <a:ext cx="1238250" cy="5143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97" y="1988840"/>
            <a:ext cx="1238250" cy="5143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65" y="3339403"/>
            <a:ext cx="1066864" cy="5143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960959"/>
            <a:ext cx="1238250" cy="514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693769"/>
            <a:ext cx="1238250" cy="5143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029928"/>
            <a:ext cx="1238250" cy="6899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6117743"/>
            <a:ext cx="1008112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35713" y="2414441"/>
            <a:ext cx="285777" cy="22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6661" y="3358082"/>
            <a:ext cx="285777" cy="22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7091" y="4301723"/>
            <a:ext cx="285777" cy="22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78954" y="5760077"/>
            <a:ext cx="447717" cy="30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4999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64904"/>
            <a:ext cx="2160240" cy="30705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844824"/>
            <a:ext cx="1512168" cy="390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552948"/>
            <a:ext cx="2160240" cy="33688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62" y="1844823"/>
            <a:ext cx="1445121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77922"/>
            <a:ext cx="8480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25"/>
          <p:cNvSpPr/>
          <p:nvPr/>
        </p:nvSpPr>
        <p:spPr bwMode="white">
          <a:xfrm>
            <a:off x="6171732" y="6428571"/>
            <a:ext cx="252440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2" y="1943434"/>
            <a:ext cx="3396952" cy="42938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60848"/>
            <a:ext cx="3396952" cy="42938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77923"/>
            <a:ext cx="1371600" cy="51883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732" y="677923"/>
            <a:ext cx="1371600" cy="51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364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65632"/>
            <a:ext cx="2448272" cy="5429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167417"/>
            <a:ext cx="2448272" cy="5429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254122"/>
            <a:ext cx="2448272" cy="542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61662"/>
            <a:ext cx="2448272" cy="542925"/>
          </a:xfrm>
          <a:prstGeom prst="rect">
            <a:avLst/>
          </a:prstGeom>
        </p:spPr>
      </p:pic>
      <p:pic>
        <p:nvPicPr>
          <p:cNvPr id="20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193824"/>
            <a:ext cx="8640000" cy="274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8" y="4918796"/>
            <a:ext cx="3091408" cy="542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4" y="5696925"/>
            <a:ext cx="2448272" cy="5429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895611"/>
            <a:ext cx="2448272" cy="5429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5696924"/>
            <a:ext cx="2448272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2768760"/>
            <a:ext cx="5105887" cy="108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8864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293096"/>
            <a:ext cx="7272808" cy="2395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67545" y="4456730"/>
            <a:ext cx="6560720" cy="239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2022-07-08T08:37:00Z</dcterms:created>
  <dcterms:modified xsi:type="dcterms:W3CDTF">2022-07-17T02:39:11Z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