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96752"/>
            <a:ext cx="8640000" cy="3155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000" y="2657964"/>
            <a:ext cx="6588248" cy="15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99" y="1824783"/>
            <a:ext cx="4191585" cy="6858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3138487"/>
            <a:ext cx="50101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418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45459" y="2315193"/>
            <a:ext cx="676339" cy="30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4467" y="3030708"/>
            <a:ext cx="657287" cy="30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45459" y="3755764"/>
            <a:ext cx="895435" cy="295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235547"/>
            <a:ext cx="8640000" cy="214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4384947" y="4445356"/>
            <a:ext cx="885909" cy="381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7366557" y="5189227"/>
            <a:ext cx="704917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4642147" y="5904487"/>
            <a:ext cx="895435" cy="314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2339752" y="4954988"/>
            <a:ext cx="1152128" cy="63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382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26187" y="1572182"/>
            <a:ext cx="285777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5239" y="2535892"/>
            <a:ext cx="285777" cy="22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091" y="3537768"/>
            <a:ext cx="285777" cy="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7091" y="3623643"/>
            <a:ext cx="285777" cy="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90681"/>
            <a:ext cx="8640000" cy="2223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517232"/>
            <a:ext cx="1080120" cy="464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5373216"/>
            <a:ext cx="1152128" cy="5967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29" y="5373216"/>
            <a:ext cx="1152128" cy="5967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202" y="5373216"/>
            <a:ext cx="1152128" cy="59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377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8" y="2424122"/>
            <a:ext cx="3470696" cy="364595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628799"/>
            <a:ext cx="1085850" cy="43204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708920"/>
            <a:ext cx="2880320" cy="3361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1628799"/>
            <a:ext cx="1440160" cy="461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2869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668641"/>
            <a:ext cx="8640000" cy="300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84" y="2420888"/>
            <a:ext cx="2255548" cy="5760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96984"/>
            <a:ext cx="2255548" cy="57606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584" y="2420888"/>
            <a:ext cx="2736784" cy="5760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080" y="3163646"/>
            <a:ext cx="2255548" cy="576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42" y="4608764"/>
            <a:ext cx="2425406" cy="5760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305481"/>
            <a:ext cx="2255548" cy="5760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942" y="4581128"/>
            <a:ext cx="2676426" cy="5760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72" y="5374155"/>
            <a:ext cx="2255548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4177384"/>
            <a:ext cx="5324983" cy="1820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9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577887"/>
            <a:ext cx="5839382" cy="111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00721"/>
            <a:ext cx="8640000" cy="4992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2022-07-08T08:37:00Z</dcterms:created>
  <dcterms:modified xsi:type="dcterms:W3CDTF">2022-07-17T02:39:30Z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