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99" y="1844675"/>
            <a:ext cx="4191585" cy="6858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05" y="2895600"/>
            <a:ext cx="49434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25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65217" y="2166763"/>
            <a:ext cx="657287" cy="30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7841" y="2682605"/>
            <a:ext cx="866857" cy="31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8216" y="3208000"/>
            <a:ext cx="1038324" cy="30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3645024"/>
            <a:ext cx="8640000" cy="2626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7396094" y="4304072"/>
            <a:ext cx="904961" cy="30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243680" y="5345178"/>
            <a:ext cx="981168" cy="315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4385907" y="5860955"/>
            <a:ext cx="962116" cy="315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88127" y="3491101"/>
            <a:ext cx="285777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9814" y="3491101"/>
            <a:ext cx="685865" cy="3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1545" y="3491101"/>
            <a:ext cx="895435" cy="3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3276" y="3491101"/>
            <a:ext cx="1114531" cy="3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92868" y="4339275"/>
            <a:ext cx="419140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55029" y="4339275"/>
            <a:ext cx="895435" cy="3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26760" y="4339275"/>
            <a:ext cx="1105005" cy="3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98491" y="4339275"/>
            <a:ext cx="1314575" cy="3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973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1"/>
          <p:cNvSpPr/>
          <p:nvPr/>
        </p:nvSpPr>
        <p:spPr bwMode="white">
          <a:xfrm>
            <a:off x="1826075" y="6327186"/>
            <a:ext cx="1408816" cy="3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530483" y="6492019"/>
            <a:ext cx="53974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98229"/>
            <a:ext cx="2952328" cy="39271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167136"/>
            <a:ext cx="1177421" cy="43109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167136"/>
            <a:ext cx="1177421" cy="4310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996952"/>
            <a:ext cx="223224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88" y="548680"/>
            <a:ext cx="65475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Rectangle 32"/>
          <p:cNvSpPr/>
          <p:nvPr/>
        </p:nvSpPr>
        <p:spPr bwMode="white">
          <a:xfrm>
            <a:off x="2894232" y="6565370"/>
            <a:ext cx="144379" cy="23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411102" y="908720"/>
            <a:ext cx="1368810" cy="36004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103887" y="404334"/>
            <a:ext cx="1196305" cy="1368810"/>
            <a:chOff x="5103887" y="404334"/>
            <a:chExt cx="1196305" cy="136881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76026" flipV="1">
              <a:off x="4599502" y="908719"/>
              <a:ext cx="1368810" cy="36004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6742" y="612489"/>
              <a:ext cx="933450" cy="952500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268760"/>
            <a:ext cx="2719958" cy="519453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448" y="1347580"/>
            <a:ext cx="2719958" cy="5194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077073"/>
            <a:ext cx="4258081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2917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068960"/>
            <a:ext cx="8640000" cy="3574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5659" y="3221493"/>
            <a:ext cx="8030341" cy="337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015808" cy="499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4941168"/>
            <a:ext cx="6658640" cy="181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64584" y="4944342"/>
            <a:ext cx="6463810" cy="1693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2022-07-16T06:47:58Z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