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4009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4477520"/>
            <a:ext cx="8640000" cy="2767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4"/>
          <p:cNvSpPr/>
          <p:nvPr/>
        </p:nvSpPr>
        <p:spPr bwMode="white">
          <a:xfrm>
            <a:off x="611560" y="4581128"/>
            <a:ext cx="6840760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8" name="组合 7"/>
          <p:cNvGrpSpPr/>
          <p:nvPr/>
        </p:nvGrpSpPr>
        <p:grpSpPr>
          <a:xfrm>
            <a:off x="758976" y="4873104"/>
            <a:ext cx="4782006" cy="1067405"/>
            <a:chOff x="758976" y="4873104"/>
            <a:chExt cx="4782006" cy="1067405"/>
          </a:xfrm>
        </p:grpSpPr>
        <p:sp useBgFill="1">
          <p:nvSpPr>
            <p:cNvPr id="6" name="Rectangle 5"/>
            <p:cNvSpPr/>
            <p:nvPr/>
          </p:nvSpPr>
          <p:spPr bwMode="white">
            <a:xfrm>
              <a:off x="758976" y="4873104"/>
              <a:ext cx="3219757" cy="304973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7" name="Rectangle 6"/>
            <p:cNvSpPr/>
            <p:nvPr/>
          </p:nvSpPr>
          <p:spPr bwMode="white">
            <a:xfrm>
              <a:off x="768502" y="5549763"/>
              <a:ext cx="4772480" cy="390746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99" y="1840281"/>
            <a:ext cx="4191585" cy="6858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" y="3068960"/>
            <a:ext cx="8239125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8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721534" y="3500439"/>
            <a:ext cx="895435" cy="304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21534" y="4224664"/>
            <a:ext cx="676339" cy="304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21534" y="4958419"/>
            <a:ext cx="676339" cy="304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50156" y="5682645"/>
            <a:ext cx="1085953" cy="314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9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29" name="组合 28"/>
          <p:cNvGrpSpPr/>
          <p:nvPr/>
        </p:nvGrpSpPr>
        <p:grpSpPr>
          <a:xfrm>
            <a:off x="467544" y="2060848"/>
            <a:ext cx="3168352" cy="4158685"/>
            <a:chOff x="467544" y="2060848"/>
            <a:chExt cx="3168352" cy="415868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1800" y="2060848"/>
              <a:ext cx="864096" cy="485775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44" y="2567831"/>
              <a:ext cx="2520280" cy="3651702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4262268" y="1988840"/>
            <a:ext cx="2902020" cy="4137477"/>
            <a:chOff x="4262268" y="1988840"/>
            <a:chExt cx="2902020" cy="4137477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0192" y="1988840"/>
              <a:ext cx="864096" cy="485775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2268" y="2474615"/>
              <a:ext cx="2520280" cy="365170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544" y="1080000"/>
            <a:ext cx="8640000" cy="4265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28" name="组合 27"/>
          <p:cNvGrpSpPr/>
          <p:nvPr/>
        </p:nvGrpSpPr>
        <p:grpSpPr>
          <a:xfrm>
            <a:off x="4860032" y="1340768"/>
            <a:ext cx="3322290" cy="4242168"/>
            <a:chOff x="4860032" y="1340768"/>
            <a:chExt cx="3322290" cy="4242168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0272" y="1340768"/>
              <a:ext cx="1162050" cy="3810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0032" y="1982536"/>
              <a:ext cx="2309217" cy="3600400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611560" y="1340768"/>
            <a:ext cx="3312368" cy="4242168"/>
            <a:chOff x="611560" y="1340768"/>
            <a:chExt cx="3312368" cy="424216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7784" y="1340768"/>
              <a:ext cx="1296144" cy="38100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60" y="1982536"/>
              <a:ext cx="2736304" cy="3600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3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4941168"/>
            <a:ext cx="419100" cy="3714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499992" y="1772817"/>
            <a:ext cx="2592288" cy="4104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8" y="1482445"/>
            <a:ext cx="8640000" cy="338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221088"/>
            <a:ext cx="428625" cy="3714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9" y="1482445"/>
            <a:ext cx="2736304" cy="3890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6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2808114"/>
            <a:ext cx="3619845" cy="110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9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68502" y="4366986"/>
            <a:ext cx="5934641" cy="1076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2022-07-16T06:17:18Z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