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60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492" y="1878349"/>
            <a:ext cx="4191000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24" y="2996952"/>
            <a:ext cx="7368108" cy="655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18" y="174761"/>
            <a:ext cx="8640000" cy="3521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404273" y="2398142"/>
            <a:ext cx="447717" cy="391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1627" y="3180619"/>
            <a:ext cx="676339" cy="31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520" y="3695910"/>
            <a:ext cx="8640000" cy="3045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5880348" y="4698333"/>
            <a:ext cx="895435" cy="30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3032101" y="6197195"/>
            <a:ext cx="1105005" cy="315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7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45018" y="2128085"/>
            <a:ext cx="257199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5426" y="2128085"/>
            <a:ext cx="257199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54588" y="2880801"/>
            <a:ext cx="676339" cy="304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55470" y="2880801"/>
            <a:ext cx="685865" cy="304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35492" y="3633518"/>
            <a:ext cx="266725" cy="304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64908" y="3633518"/>
            <a:ext cx="447717" cy="304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54632" y="4386234"/>
            <a:ext cx="895435" cy="31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55470" y="4386234"/>
            <a:ext cx="904961" cy="31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1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30" name="组合 29"/>
          <p:cNvGrpSpPr/>
          <p:nvPr/>
        </p:nvGrpSpPr>
        <p:grpSpPr>
          <a:xfrm>
            <a:off x="557263" y="1988840"/>
            <a:ext cx="2934617" cy="4032448"/>
            <a:chOff x="557263" y="1988840"/>
            <a:chExt cx="2934617" cy="403244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9752" y="1988840"/>
              <a:ext cx="1152128" cy="51647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263" y="2708920"/>
              <a:ext cx="2934617" cy="3312368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4139952" y="2020166"/>
            <a:ext cx="3312368" cy="3979795"/>
            <a:chOff x="4139952" y="2020166"/>
            <a:chExt cx="3312368" cy="3979795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2200" y="2020166"/>
              <a:ext cx="1080120" cy="371475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9952" y="2687593"/>
              <a:ext cx="2934617" cy="33123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664" y="1052736"/>
            <a:ext cx="8640000" cy="5351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43" name="组合 42"/>
          <p:cNvGrpSpPr/>
          <p:nvPr/>
        </p:nvGrpSpPr>
        <p:grpSpPr>
          <a:xfrm>
            <a:off x="539552" y="1052736"/>
            <a:ext cx="2934617" cy="4752528"/>
            <a:chOff x="557263" y="1988840"/>
            <a:chExt cx="2934617" cy="4032448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9752" y="1988840"/>
              <a:ext cx="1152128" cy="516471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263" y="2708920"/>
              <a:ext cx="2934617" cy="3312368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>
            <a:off x="3707904" y="980728"/>
            <a:ext cx="3672408" cy="5351526"/>
            <a:chOff x="557263" y="1988840"/>
            <a:chExt cx="2934617" cy="4032448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9752" y="1988840"/>
              <a:ext cx="1152128" cy="516471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263" y="2708920"/>
              <a:ext cx="2934617" cy="33123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3750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11479" y="2905262"/>
            <a:ext cx="5515501" cy="116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145464"/>
            <a:ext cx="8640000" cy="2379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13" name="组合 12"/>
          <p:cNvGrpSpPr/>
          <p:nvPr/>
        </p:nvGrpSpPr>
        <p:grpSpPr>
          <a:xfrm>
            <a:off x="1332457" y="5091681"/>
            <a:ext cx="6582403" cy="1146929"/>
            <a:chOff x="1332457" y="5091681"/>
            <a:chExt cx="6582403" cy="1146929"/>
          </a:xfrm>
        </p:grpSpPr>
        <p:sp useBgFill="1">
          <p:nvSpPr>
            <p:cNvPr id="11" name="Rectangle 4"/>
            <p:cNvSpPr/>
            <p:nvPr/>
          </p:nvSpPr>
          <p:spPr bwMode="white">
            <a:xfrm>
              <a:off x="1332457" y="5091681"/>
              <a:ext cx="3619845" cy="391867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2" name="Rectangle 5"/>
            <p:cNvSpPr/>
            <p:nvPr/>
          </p:nvSpPr>
          <p:spPr bwMode="white">
            <a:xfrm>
              <a:off x="1351509" y="5846743"/>
              <a:ext cx="6563351" cy="391867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2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4334737"/>
            <a:ext cx="5944167" cy="114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6401"/>
            <a:ext cx="8640000" cy="3652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77072"/>
            <a:ext cx="6007003" cy="23762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062148"/>
            <a:ext cx="5904656" cy="231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2022-07-16T06:11:11Z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