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6" r:id="rId8"/>
    <p:sldId id="267" r:id="rId9"/>
    <p:sldId id="269" r:id="rId10"/>
    <p:sldId id="271" r:id="rId11"/>
    <p:sldId id="27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19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544" y="4077072"/>
            <a:ext cx="8640000" cy="3512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83568" y="4221088"/>
            <a:ext cx="4968552" cy="2592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07" y="1923558"/>
            <a:ext cx="3858163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018284"/>
            <a:ext cx="6435277" cy="626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8640000" cy="3335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218718" y="2222451"/>
            <a:ext cx="447717" cy="36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4649" y="2937096"/>
            <a:ext cx="1114531" cy="31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3277095"/>
            <a:ext cx="8640000" cy="346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4033448" y="4393678"/>
            <a:ext cx="123836" cy="7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033448" y="5099894"/>
            <a:ext cx="133362" cy="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4452588" y="5796566"/>
            <a:ext cx="133362" cy="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4223967" y="6254651"/>
            <a:ext cx="361984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17146" y="2690735"/>
            <a:ext cx="1076427" cy="314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88640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35669" y="1468318"/>
            <a:ext cx="285777" cy="2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9869" y="1468318"/>
            <a:ext cx="285777" cy="2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5151" y="2346903"/>
            <a:ext cx="285777" cy="2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7753" y="2346903"/>
            <a:ext cx="285777" cy="2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5669" y="3225489"/>
            <a:ext cx="285777" cy="22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31722" y="3273238"/>
            <a:ext cx="285777" cy="181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681918"/>
            <a:ext cx="8640000" cy="2771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4"/>
          <p:cNvSpPr/>
          <p:nvPr/>
        </p:nvSpPr>
        <p:spPr bwMode="white">
          <a:xfrm>
            <a:off x="3956281" y="4522900"/>
            <a:ext cx="447717" cy="363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6480647" y="5210976"/>
            <a:ext cx="457243" cy="372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6861684" y="5899052"/>
            <a:ext cx="876383" cy="391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59461" y="2014631"/>
            <a:ext cx="1647982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56752" y="2014631"/>
            <a:ext cx="1835728" cy="305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5"/>
          <p:cNvSpPr/>
          <p:nvPr/>
        </p:nvSpPr>
        <p:spPr bwMode="white">
          <a:xfrm>
            <a:off x="395536" y="2636912"/>
            <a:ext cx="3744416" cy="301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8" name="Rectangle 5"/>
          <p:cNvSpPr/>
          <p:nvPr/>
        </p:nvSpPr>
        <p:spPr bwMode="white">
          <a:xfrm>
            <a:off x="4207932" y="2557638"/>
            <a:ext cx="3744416" cy="3017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290375"/>
            <a:ext cx="8640000" cy="3722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84784"/>
            <a:ext cx="1266825" cy="44767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484784"/>
            <a:ext cx="1512168" cy="4476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05" y="2126649"/>
            <a:ext cx="2844316" cy="308071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31731"/>
            <a:ext cx="2738023" cy="2917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8" y="116632"/>
            <a:ext cx="7596360" cy="3079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064" y="2924944"/>
            <a:ext cx="7596360" cy="3939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610" y="2564904"/>
            <a:ext cx="566094" cy="5040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017226"/>
            <a:ext cx="2304256" cy="20517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610" y="5589240"/>
            <a:ext cx="566094" cy="5040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492" y="3068960"/>
            <a:ext cx="3164264" cy="281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78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73375" y="4705894"/>
            <a:ext cx="495347" cy="42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5922" y="4705894"/>
            <a:ext cx="1009746" cy="42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02968" y="4753603"/>
            <a:ext cx="466769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50994" y="4753603"/>
            <a:ext cx="457243" cy="40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02394" y="5030316"/>
            <a:ext cx="400088" cy="114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843116"/>
            <a:ext cx="8640000" cy="3021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669891" y="5081559"/>
            <a:ext cx="7732217" cy="135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