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568" y="2732232"/>
            <a:ext cx="5001102" cy="249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8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925" y="2548649"/>
            <a:ext cx="4991576" cy="248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23558"/>
            <a:ext cx="3858163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989529"/>
            <a:ext cx="4086200" cy="655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64704"/>
            <a:ext cx="8496944" cy="5797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348880"/>
            <a:ext cx="923925" cy="771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284984"/>
            <a:ext cx="784997" cy="6555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5085184"/>
            <a:ext cx="344927" cy="288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5085184"/>
            <a:ext cx="344927" cy="2880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94" y="6021288"/>
            <a:ext cx="344927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" y="1030844"/>
            <a:ext cx="8256604" cy="47355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114" y="1700808"/>
            <a:ext cx="1266825" cy="43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370772"/>
            <a:ext cx="1266825" cy="438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733" y="3789040"/>
            <a:ext cx="917211" cy="438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789040"/>
            <a:ext cx="1008112" cy="4381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229200"/>
            <a:ext cx="1152128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852936"/>
            <a:ext cx="3312368" cy="34563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886581"/>
            <a:ext cx="1584176" cy="75247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398711"/>
            <a:ext cx="3096345" cy="280366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700808"/>
            <a:ext cx="1152128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1152008"/>
            <a:ext cx="8640000" cy="4317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92896"/>
            <a:ext cx="3096345" cy="324036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08" y="908720"/>
            <a:ext cx="1512168" cy="78241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472" y="2545185"/>
            <a:ext cx="3600400" cy="326007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720" y="1152008"/>
            <a:ext cx="1368152" cy="53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492896"/>
            <a:ext cx="3600400" cy="32600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472" y="2545185"/>
            <a:ext cx="3600400" cy="3260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1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5576" y="3356992"/>
            <a:ext cx="6153737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4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2022-07-16T04:45:04Z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