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0" r:id="rId4"/>
    <p:sldId id="261" r:id="rId5"/>
    <p:sldId id="263" r:id="rId6"/>
    <p:sldId id="264" r:id="rId7"/>
    <p:sldId id="266" r:id="rId8"/>
    <p:sldId id="268" r:id="rId9"/>
    <p:sldId id="269" r:id="rId10"/>
    <p:sldId id="271" r:id="rId11"/>
  </p:sldIdLst>
  <p:sldSz cx="9144000" cy="6858000" type="screen4x3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09" d="100"/>
          <a:sy n="109" d="100"/>
        </p:scale>
        <p:origin x="1674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" descr="QQ截图2022070816335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5121" name="图片 4" descr="QQ截图2022070816365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1995566"/>
            <a:ext cx="3858163" cy="85737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5454" y="3155057"/>
            <a:ext cx="2152650" cy="5619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42082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692696"/>
            <a:ext cx="8640000" cy="224919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5" name="img_16777215" descr="2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5576" y="2983513"/>
            <a:ext cx="8640000" cy="354183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4"/>
          <p:cNvSpPr/>
          <p:nvPr/>
        </p:nvSpPr>
        <p:spPr bwMode="white">
          <a:xfrm>
            <a:off x="611560" y="3012479"/>
            <a:ext cx="7632848" cy="35128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23985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739925" y="3414302"/>
            <a:ext cx="6830077" cy="18674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263828"/>
            <a:ext cx="8640000" cy="224919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6" name="img_16777215" descr="5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5576" y="2444256"/>
            <a:ext cx="8640000" cy="436912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4"/>
          <p:cNvSpPr/>
          <p:nvPr/>
        </p:nvSpPr>
        <p:spPr bwMode="white">
          <a:xfrm>
            <a:off x="755576" y="2636912"/>
            <a:ext cx="7916030" cy="40352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508" y="116633"/>
            <a:ext cx="8296908" cy="270767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7" name="img_16777215" descr="7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9552" y="2780928"/>
            <a:ext cx="6145106" cy="417646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49221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216000" y="836712"/>
            <a:ext cx="7782668" cy="38465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260648"/>
            <a:ext cx="8640000" cy="408718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6" name="img_16777215" descr="10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5576" y="4379752"/>
            <a:ext cx="8640000" cy="232814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4"/>
          <p:cNvSpPr/>
          <p:nvPr/>
        </p:nvSpPr>
        <p:spPr bwMode="white">
          <a:xfrm>
            <a:off x="683568" y="4627833"/>
            <a:ext cx="7973186" cy="18319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Office PowerPoint</Application>
  <PresentationFormat>全屏显示(4:3)</PresentationFormat>
  <Paragraphs>0</Paragraphs>
  <Slides>10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3" baseType="lpstr">
      <vt:lpstr>宋体</vt:lpstr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PC</cp:lastModifiedBy>
  <cp:revision>7</cp:revision>
  <dcterms:created xsi:type="dcterms:W3CDTF">2022-07-08T08:37:27Z</dcterms:created>
  <dcterms:modified xsi:type="dcterms:W3CDTF">2022-07-16T04:36:42Z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2052-11.1.0.11830</vt:lpwstr>
  </property>
  <property fmtid="{D5CDD505-2E9C-101B-9397-08002B2CF9AE}" pid="3" name="ICV">
    <vt:lpwstr>D1B028CF41814425A11B615539C190CF</vt:lpwstr>
  </property>
</Properties>
</file>