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4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0399" y="3303405"/>
            <a:ext cx="5734597" cy="1832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562" y="2924944"/>
            <a:ext cx="5238750" cy="742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72816"/>
            <a:ext cx="3858163" cy="857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692696"/>
            <a:ext cx="8640000" cy="5713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1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8702" y="1268760"/>
            <a:ext cx="7659544" cy="273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5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043608" y="4797152"/>
            <a:ext cx="5040560" cy="1458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3"/>
            <a:ext cx="8640000" cy="3567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1560" y="1340769"/>
            <a:ext cx="4104456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924945"/>
            <a:ext cx="8640000" cy="3593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395536" y="4495727"/>
            <a:ext cx="6624736" cy="2173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5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4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11347" y="3398831"/>
            <a:ext cx="7163484" cy="1832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35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0399" y="4293922"/>
            <a:ext cx="4258081" cy="1831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6</cp:revision>
  <dcterms:created xsi:type="dcterms:W3CDTF">2022-07-08T08:37:27Z</dcterms:created>
  <dcterms:modified xsi:type="dcterms:W3CDTF">2022-07-16T04:01:45Z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