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12225"/>
            <a:ext cx="8934663" cy="24007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3645023"/>
            <a:ext cx="5891567" cy="18002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01008"/>
            <a:ext cx="6276975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31766" y="4739678"/>
            <a:ext cx="1076427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25" y="2821880"/>
            <a:ext cx="4293807" cy="75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124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59858" y="1834105"/>
            <a:ext cx="276251" cy="210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1772816"/>
            <a:ext cx="8640000" cy="387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5867440" y="2620812"/>
            <a:ext cx="17146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628851" y="3268720"/>
            <a:ext cx="666813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885609" y="3916627"/>
            <a:ext cx="895435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 flipV="1">
            <a:off x="5148064" y="4509120"/>
            <a:ext cx="501995" cy="50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67307" y="5212442"/>
            <a:ext cx="685865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74654" y="1927818"/>
            <a:ext cx="447717" cy="36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3890184"/>
            <a:ext cx="1105005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4537956"/>
            <a:ext cx="1124057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4831" y="2643932"/>
            <a:ext cx="390562" cy="38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090" y="3998068"/>
            <a:ext cx="266725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090" y="4627456"/>
            <a:ext cx="266725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0090" y="5933912"/>
            <a:ext cx="266725" cy="21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18021"/>
            <a:ext cx="8640000" cy="50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492896"/>
            <a:ext cx="1365126" cy="5238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492896"/>
            <a:ext cx="1581150" cy="5238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068959"/>
            <a:ext cx="2664296" cy="296450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88" y="3140968"/>
            <a:ext cx="2737264" cy="289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72816"/>
            <a:ext cx="1509142" cy="5238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751892"/>
            <a:ext cx="1581150" cy="5238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80928"/>
            <a:ext cx="3024336" cy="208823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518990"/>
            <a:ext cx="3600400" cy="299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7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74037" y="4018598"/>
            <a:ext cx="180992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553" y="4018598"/>
            <a:ext cx="647761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1380" y="4018598"/>
            <a:ext cx="800176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4037" y="4867738"/>
            <a:ext cx="180992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21975" y="4858198"/>
            <a:ext cx="68586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12802" y="4858198"/>
            <a:ext cx="885909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69252" y="5707338"/>
            <a:ext cx="438191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45768" y="5707338"/>
            <a:ext cx="866857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27069" y="5707338"/>
            <a:ext cx="1028798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32364" cy="23762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4320480" cy="16093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645024"/>
            <a:ext cx="432048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