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6141D-9761-4EE7-9419-80A2D695323F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94C62-6E82-4D83-8146-A7F802868B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69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94C62-6E82-4D83-8146-A7F802868BA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48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896" y="476672"/>
            <a:ext cx="8640000" cy="3699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2586359"/>
            <a:ext cx="590606" cy="533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4005064"/>
            <a:ext cx="8640000" cy="2457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5"/>
          <p:cNvSpPr/>
          <p:nvPr/>
        </p:nvSpPr>
        <p:spPr bwMode="white">
          <a:xfrm>
            <a:off x="683568" y="4221911"/>
            <a:ext cx="8064896" cy="2016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060848"/>
            <a:ext cx="4010025" cy="809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2" y="3119437"/>
            <a:ext cx="566737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5144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474081" y="4293988"/>
            <a:ext cx="438191" cy="371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07973" y="4303515"/>
            <a:ext cx="447717" cy="371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97609" y="5265766"/>
            <a:ext cx="676339" cy="304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28530"/>
            <a:ext cx="8640000" cy="5480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82990" y="2086728"/>
            <a:ext cx="1016802" cy="478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40983" y="2077196"/>
            <a:ext cx="1466990" cy="400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97212" y="3058973"/>
            <a:ext cx="857331" cy="295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87775" y="4927207"/>
            <a:ext cx="685865" cy="305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78160" y="5861324"/>
            <a:ext cx="457243" cy="295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3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892780" y="2254613"/>
            <a:ext cx="657287" cy="30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93706" y="2254613"/>
            <a:ext cx="676339" cy="31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21446" y="3190484"/>
            <a:ext cx="866857" cy="30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03276" y="3190484"/>
            <a:ext cx="895435" cy="30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11876" y="4126354"/>
            <a:ext cx="657287" cy="30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84136" y="4126354"/>
            <a:ext cx="476295" cy="30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9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759417" y="2378070"/>
            <a:ext cx="695391" cy="305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78513" y="3303900"/>
            <a:ext cx="838280" cy="314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16793" y="4248819"/>
            <a:ext cx="266725" cy="295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5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26099" y="1403965"/>
            <a:ext cx="895435" cy="29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06959" y="2328219"/>
            <a:ext cx="895435" cy="304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35536" y="3271531"/>
            <a:ext cx="180992" cy="29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93001" y="3271531"/>
            <a:ext cx="466769" cy="29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06959" y="4205314"/>
            <a:ext cx="266725" cy="29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93001" y="4205314"/>
            <a:ext cx="676339" cy="29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88640"/>
            <a:ext cx="8388448" cy="3817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3717032"/>
            <a:ext cx="8326059" cy="3140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378969" y="3980430"/>
            <a:ext cx="7989534" cy="2688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066" y="404664"/>
            <a:ext cx="8640000" cy="5432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95536" y="3737024"/>
            <a:ext cx="7776864" cy="2284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</Words>
  <Application>Microsoft Office PowerPoint</Application>
  <PresentationFormat>全屏显示(4:3)</PresentationFormat>
  <Paragraphs>1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8</cp:revision>
  <dcterms:created xsi:type="dcterms:W3CDTF">2022-07-08T08:37:27Z</dcterms:created>
  <dcterms:modified xsi:type="dcterms:W3CDTF">2022-07-16T04:47:00Z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