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1" r:id="rId13"/>
    <p:sldId id="272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674" y="96"/>
      </p:cViewPr>
      <p:guideLst>
        <p:guide orient="horz" pos="2160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4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tags" Target="../tags/tag3.xml"/><Relationship Id="rId4" Type="http://schemas.openxmlformats.org/officeDocument/2006/relationships/image" Target="../media/image14.png"/><Relationship Id="rId3" Type="http://schemas.openxmlformats.org/officeDocument/2006/relationships/tags" Target="../tags/tag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g_16777215" descr="10.png"/>
          <p:cNvPicPr>
            <a:picLocks noGrp="1" noChangeAspect="1"/>
          </p:cNvPicPr>
          <p:nvPr>
            <p:ph idx="4294967295"/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400" y="2493010"/>
            <a:ext cx="8229600" cy="3524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9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458640"/>
            <a:ext cx="8640000" cy="1836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2294865"/>
            <a:ext cx="590606" cy="535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39115" y="2594610"/>
            <a:ext cx="2808605" cy="1668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64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49450" y="2042570"/>
            <a:ext cx="7638974" cy="1530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1760" y="2065062"/>
            <a:ext cx="4146164" cy="85988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5" y="3124200"/>
            <a:ext cx="706755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454" y="130567"/>
            <a:ext cx="8640000" cy="2119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1720" y="2394566"/>
            <a:ext cx="8640000" cy="38262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759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474081" y="1365996"/>
            <a:ext cx="438191" cy="390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88921" y="1375529"/>
            <a:ext cx="447717" cy="362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97212" y="2166786"/>
            <a:ext cx="457243" cy="305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55073" y="2891310"/>
            <a:ext cx="447717" cy="400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27025" y="2910377"/>
            <a:ext cx="447717" cy="362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368635" y="3692100"/>
            <a:ext cx="466769" cy="305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007532" y="4407091"/>
            <a:ext cx="1285997" cy="400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273375" y="5188815"/>
            <a:ext cx="1295523" cy="390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836712"/>
            <a:ext cx="8640000" cy="4886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528" y="1080000"/>
            <a:ext cx="8640000" cy="38262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499992" y="1270833"/>
            <a:ext cx="1962337" cy="391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81871" y="2034167"/>
            <a:ext cx="1962337" cy="391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72345" y="2797501"/>
            <a:ext cx="1971863" cy="400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04393" y="3560835"/>
            <a:ext cx="1971863" cy="400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60565" y="4314627"/>
            <a:ext cx="1695611" cy="400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g_16777215" descr="6.png"/>
          <p:cNvPicPr>
            <a:picLocks noGrp="1" noChangeAspect="1"/>
          </p:cNvPicPr>
          <p:nvPr>
            <p:ph idx="4294967295"/>
          </p:nvPr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44980" y="2462530"/>
            <a:ext cx="7399020" cy="38544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370600"/>
            <a:ext cx="8640000" cy="2094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30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91680" y="2625944"/>
            <a:ext cx="1114316" cy="1019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19872" y="2625944"/>
            <a:ext cx="1165948" cy="1163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04048" y="2617596"/>
            <a:ext cx="1299114" cy="1163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21390" y="2625944"/>
            <a:ext cx="1350746" cy="1019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752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702262" y="1948324"/>
            <a:ext cx="1971863" cy="391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5550,&quot;width&quot;:12960}"/>
</p:tagLst>
</file>

<file path=ppt/tags/tag2.xml><?xml version="1.0" encoding="utf-8"?>
<p:tagLst xmlns:p="http://schemas.openxmlformats.org/presentationml/2006/main">
  <p:tag name="KSO_WM_UNIT_PLACING_PICTURE_USER_VIEWPORT" val="{&quot;height&quot;:2892.3574803149604,&quot;width&quot;:13606.299212598426}"/>
</p:tagLst>
</file>

<file path=ppt/tags/tag3.xml><?xml version="1.0" encoding="utf-8"?>
<p:tagLst xmlns:p="http://schemas.openxmlformats.org/presentationml/2006/main">
  <p:tag name="KSO_WM_UNIT_PLACING_PICTURE_USER_VIEWPORT" val="{&quot;height&quot;:2295,&quot;width&quot;:2340}"/>
</p:tagLst>
</file>

<file path=ppt/tags/tag4.xml><?xml version="1.0" encoding="utf-8"?>
<p:tagLst xmlns:p="http://schemas.openxmlformats.org/presentationml/2006/main">
  <p:tag name="COMMONDATA" val="eyJoZGlkIjoiNjJmYWI5ODAzNjUyYThhYWE2MmM3ODY0MTlhNjlmNjc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12</cp:revision>
  <dcterms:created xsi:type="dcterms:W3CDTF">2022-07-08T08:37:00Z</dcterms:created>
  <dcterms:modified xsi:type="dcterms:W3CDTF">2022-07-17T02:36:04Z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