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2" r:id="rId5"/>
    <p:sldId id="264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5" r:id="rId14"/>
    <p:sldId id="277" r:id="rId15"/>
    <p:sldId id="278" r:id="rId16"/>
    <p:sldId id="280" r:id="rId17"/>
    <p:sldId id="281" r:id="rId1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05464-103B-4628-A390-AA662BF21113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4DA7B-1E6E-4DC9-A399-8EC477059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68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4DA7B-1E6E-4DC9-A399-8EC477059E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0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59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33454" y="3652516"/>
            <a:ext cx="7273785" cy="619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94446" y="5396110"/>
            <a:ext cx="228495" cy="247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3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317157" y="1280345"/>
            <a:ext cx="361785" cy="248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9856" y="2558739"/>
            <a:ext cx="1728192" cy="94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5920" y="3284984"/>
            <a:ext cx="1503947" cy="54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127893" y="2450727"/>
            <a:ext cx="1647520" cy="1050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744072" y="3356992"/>
            <a:ext cx="369813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620688"/>
            <a:ext cx="11520000" cy="3255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28969" y="2921482"/>
            <a:ext cx="3922512" cy="324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9449" y="3456107"/>
            <a:ext cx="4103404" cy="324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481" y="4438026"/>
            <a:ext cx="11520000" cy="1643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943481" y="5087768"/>
            <a:ext cx="3589289" cy="32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875514" y="5087768"/>
            <a:ext cx="3056132" cy="32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2943481" y="5622851"/>
            <a:ext cx="6654942" cy="33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076" y="1124744"/>
            <a:ext cx="11520000" cy="2594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28704" y="2794288"/>
            <a:ext cx="2075504" cy="33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9514" y="3338082"/>
            <a:ext cx="4960264" cy="324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4236593"/>
            <a:ext cx="11520000" cy="169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279448" y="4894201"/>
            <a:ext cx="4627041" cy="33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211150" y="4894201"/>
            <a:ext cx="2085024" cy="33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2317530" y="5666175"/>
            <a:ext cx="476033" cy="12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2279448" y="5475564"/>
            <a:ext cx="4969785" cy="33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980728"/>
            <a:ext cx="12873268" cy="4536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76672"/>
            <a:ext cx="11520000" cy="3527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86512" y="1191607"/>
            <a:ext cx="4960264" cy="33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6231" y="1191607"/>
            <a:ext cx="1847008" cy="33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12694" y="1191607"/>
            <a:ext cx="2656264" cy="324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6512" y="1773087"/>
            <a:ext cx="4960264" cy="33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56231" y="1773087"/>
            <a:ext cx="1847008" cy="33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12694" y="1782620"/>
            <a:ext cx="2656264" cy="324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86512" y="2354568"/>
            <a:ext cx="4960264" cy="33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32396" y="2354568"/>
            <a:ext cx="1847008" cy="33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65024" y="2364100"/>
            <a:ext cx="2494413" cy="324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86512" y="2936049"/>
            <a:ext cx="9977652" cy="33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672066" y="3527062"/>
            <a:ext cx="8787570" cy="324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img_1677721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008556"/>
            <a:ext cx="11520000" cy="2288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4"/>
          <p:cNvSpPr/>
          <p:nvPr/>
        </p:nvSpPr>
        <p:spPr bwMode="white">
          <a:xfrm>
            <a:off x="3575720" y="5263343"/>
            <a:ext cx="3446479" cy="324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1148429" y="5857620"/>
            <a:ext cx="9996694" cy="333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2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14677" y="2939532"/>
            <a:ext cx="2408727" cy="32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28066" y="2939532"/>
            <a:ext cx="4798413" cy="32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95636" y="3511696"/>
            <a:ext cx="3951074" cy="333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95636" y="4102931"/>
            <a:ext cx="4979305" cy="32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492896"/>
            <a:ext cx="8649907" cy="183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3941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59607" y="1216690"/>
            <a:ext cx="733090" cy="24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05227" y="1216690"/>
            <a:ext cx="238016" cy="24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59210" y="1789270"/>
            <a:ext cx="390347" cy="24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14549" y="1789270"/>
            <a:ext cx="733090" cy="24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3805" y="2352307"/>
            <a:ext cx="571239" cy="24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76004" y="2352307"/>
            <a:ext cx="218975" cy="24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16070" y="3459295"/>
            <a:ext cx="380826" cy="31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85921" y="3459295"/>
            <a:ext cx="723570" cy="324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06681" y="4031876"/>
            <a:ext cx="361785" cy="31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86119" y="4022333"/>
            <a:ext cx="723570" cy="33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2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160"/>
          <a:stretch/>
        </p:blipFill>
        <p:spPr>
          <a:xfrm>
            <a:off x="983432" y="4406988"/>
            <a:ext cx="11520000" cy="234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4"/>
          <p:cNvSpPr/>
          <p:nvPr/>
        </p:nvSpPr>
        <p:spPr bwMode="white">
          <a:xfrm>
            <a:off x="7495564" y="4511793"/>
            <a:ext cx="371305" cy="314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5915134" y="5083465"/>
            <a:ext cx="714049" cy="323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10694506" y="5083465"/>
            <a:ext cx="714049" cy="323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5401018" y="5645609"/>
            <a:ext cx="380826" cy="314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8"/>
          <p:cNvSpPr/>
          <p:nvPr/>
        </p:nvSpPr>
        <p:spPr bwMode="white">
          <a:xfrm>
            <a:off x="6591101" y="6217280"/>
            <a:ext cx="723570" cy="323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005"/>
          <a:stretch/>
        </p:blipFill>
        <p:spPr>
          <a:xfrm>
            <a:off x="686054" y="908720"/>
            <a:ext cx="11520000" cy="1648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9940136" y="1004165"/>
            <a:ext cx="380826" cy="314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97525" y="1585365"/>
            <a:ext cx="647404" cy="304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38120" y="2147509"/>
            <a:ext cx="1323371" cy="323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471456"/>
            <a:ext cx="11520000" cy="3475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4"/>
          <p:cNvSpPr/>
          <p:nvPr/>
        </p:nvSpPr>
        <p:spPr bwMode="white">
          <a:xfrm>
            <a:off x="2928793" y="3795088"/>
            <a:ext cx="228495" cy="25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2928793" y="4937793"/>
            <a:ext cx="218975" cy="238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6489520" y="5490100"/>
            <a:ext cx="228495" cy="24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412776"/>
            <a:ext cx="11520000" cy="1578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33127" y="2072701"/>
            <a:ext cx="218975" cy="248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7556" y="2636985"/>
            <a:ext cx="228495" cy="248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083020"/>
            <a:ext cx="11520000" cy="1106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8564829" y="3789023"/>
            <a:ext cx="218975" cy="24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1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02181" y="1765560"/>
            <a:ext cx="342743" cy="31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11702" y="2327339"/>
            <a:ext cx="333223" cy="31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49785" y="2908162"/>
            <a:ext cx="295140" cy="22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02181" y="3450897"/>
            <a:ext cx="342743" cy="30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49785" y="4031720"/>
            <a:ext cx="295140" cy="22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9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99504" y="1785143"/>
            <a:ext cx="257057" cy="25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59636" y="2900031"/>
            <a:ext cx="257057" cy="25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573"/>
          <a:stretch/>
        </p:blipFill>
        <p:spPr>
          <a:xfrm>
            <a:off x="1199456" y="3919631"/>
            <a:ext cx="11520000" cy="2060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6778563" y="4014929"/>
            <a:ext cx="257057" cy="25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9863257" y="4024458"/>
            <a:ext cx="238016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427"/>
          <a:stretch/>
        </p:blipFill>
        <p:spPr>
          <a:xfrm>
            <a:off x="697484" y="476672"/>
            <a:ext cx="11520000" cy="2684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410541" y="636150"/>
            <a:ext cx="257057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485101"/>
            <a:ext cx="11520000" cy="1630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3242975" y="4181172"/>
            <a:ext cx="238016" cy="247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0082" y="3151430"/>
            <a:ext cx="2456330" cy="591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32396" y="3132338"/>
            <a:ext cx="4731768" cy="601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</Words>
  <Application>Microsoft Office PowerPoint</Application>
  <PresentationFormat>宽屏</PresentationFormat>
  <Paragraphs>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8</cp:revision>
  <dcterms:created xsi:type="dcterms:W3CDTF">2022-07-08T08:37:27Z</dcterms:created>
  <dcterms:modified xsi:type="dcterms:W3CDTF">2022-07-14T17:20:17Z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