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8" r:id="rId10"/>
    <p:sldId id="271" r:id="rId1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916832"/>
            <a:ext cx="4572638" cy="99073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845" y="3501008"/>
            <a:ext cx="6868484" cy="628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16632"/>
            <a:ext cx="8640000" cy="44309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510042" y="2965749"/>
            <a:ext cx="285777" cy="352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548547"/>
            <a:ext cx="8640000" cy="18621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5614607" y="5751758"/>
            <a:ext cx="542976" cy="343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44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59285" y="4138778"/>
            <a:ext cx="1028798" cy="343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5560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419872" y="4437112"/>
            <a:ext cx="360040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260648"/>
            <a:ext cx="715727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651039" y="2070030"/>
            <a:ext cx="276190" cy="300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01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873728" y="2969156"/>
            <a:ext cx="390562" cy="353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97161"/>
            <a:ext cx="7778486" cy="36918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827584" y="2564904"/>
            <a:ext cx="5256584" cy="1224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3789040"/>
            <a:ext cx="7778486" cy="2925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4"/>
          <p:cNvSpPr/>
          <p:nvPr/>
        </p:nvSpPr>
        <p:spPr bwMode="white">
          <a:xfrm>
            <a:off x="827584" y="5437683"/>
            <a:ext cx="5639338" cy="1276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0690"/>
            <a:ext cx="5976664" cy="2594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614740"/>
            <a:ext cx="5976664" cy="19981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0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612908"/>
            <a:ext cx="5976664" cy="22836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107504" y="4645565"/>
            <a:ext cx="5688632" cy="2212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6</cp:revision>
  <dcterms:created xsi:type="dcterms:W3CDTF">2022-07-08T08:37:27Z</dcterms:created>
  <dcterms:modified xsi:type="dcterms:W3CDTF">2022-07-17T10:54:50Z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